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5" r:id="rId3"/>
    <p:sldId id="257" r:id="rId4"/>
    <p:sldId id="259" r:id="rId5"/>
    <p:sldId id="260" r:id="rId6"/>
    <p:sldId id="262" r:id="rId7"/>
    <p:sldId id="267" r:id="rId8"/>
    <p:sldId id="269" r:id="rId9"/>
    <p:sldId id="270" r:id="rId10"/>
    <p:sldId id="272" r:id="rId11"/>
    <p:sldId id="275" r:id="rId12"/>
    <p:sldId id="263" r:id="rId13"/>
    <p:sldId id="261" r:id="rId14"/>
    <p:sldId id="274" r:id="rId15"/>
    <p:sldId id="273" r:id="rId16"/>
    <p:sldId id="276" r:id="rId1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D4"/>
    <a:srgbClr val="689F38"/>
    <a:srgbClr val="99D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1" autoAdjust="0"/>
    <p:restoredTop sz="87975" autoAdjust="0"/>
  </p:normalViewPr>
  <p:slideViewPr>
    <p:cSldViewPr snapToGrid="0">
      <p:cViewPr>
        <p:scale>
          <a:sx n="100" d="100"/>
          <a:sy n="100" d="100"/>
        </p:scale>
        <p:origin x="11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03DD6-2EAF-4338-AB75-4D595903375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LID4096"/>
        </a:p>
      </dgm:t>
    </dgm:pt>
    <dgm:pt modelId="{2EF7D620-7BC8-45BA-A7B0-F440512857BA}">
      <dgm:prSet phldrT="[Text]" custT="1"/>
      <dgm:spPr>
        <a:solidFill>
          <a:srgbClr val="00BCD4">
            <a:alpha val="80000"/>
          </a:srgbClr>
        </a:solidFill>
        <a:ln>
          <a:noFill/>
        </a:ln>
      </dgm:spPr>
      <dgm:t>
        <a:bodyPr/>
        <a:lstStyle/>
        <a:p>
          <a:pPr>
            <a:buNone/>
          </a:pPr>
          <a:r>
            <a:rPr lang="nl-NL" sz="2400" dirty="0">
              <a:latin typeface="Nunito" panose="00000500000000000000" pitchFamily="2" charset="0"/>
            </a:rPr>
            <a:t>Hoogwaardige oplossing</a:t>
          </a:r>
        </a:p>
        <a:p>
          <a:pPr>
            <a:buNone/>
          </a:pPr>
          <a:r>
            <a:rPr lang="nl-NL" sz="1200" i="1" dirty="0">
              <a:latin typeface="Nunito" panose="00000500000000000000" pitchFamily="2" charset="0"/>
            </a:rPr>
            <a:t>CO</a:t>
          </a:r>
          <a:r>
            <a:rPr lang="nl-NL" sz="1200" i="1" baseline="-25000" dirty="0">
              <a:latin typeface="Nunito" panose="00000500000000000000" pitchFamily="2" charset="0"/>
            </a:rPr>
            <a:t>2</a:t>
          </a:r>
          <a:r>
            <a:rPr lang="nl-NL" sz="1200" i="1" dirty="0">
              <a:latin typeface="Nunito" panose="00000500000000000000" pitchFamily="2" charset="0"/>
            </a:rPr>
            <a:t> afvangen en opslaan kan op verschillende manieren. FairShares kiest uitsluitend voor hoogwaardige alternatieven welke puur additioneel zijn.</a:t>
          </a:r>
        </a:p>
      </dgm:t>
    </dgm:pt>
    <dgm:pt modelId="{7408105B-FA33-4415-B151-455002C3923B}" type="parTrans" cxnId="{60B14B96-9B2D-4280-8208-71CB1D55FE86}">
      <dgm:prSet/>
      <dgm:spPr/>
      <dgm:t>
        <a:bodyPr/>
        <a:lstStyle/>
        <a:p>
          <a:endParaRPr lang="nl-NL" dirty="0">
            <a:latin typeface="Nunito" panose="00000500000000000000" pitchFamily="2" charset="0"/>
          </a:endParaRPr>
        </a:p>
      </dgm:t>
    </dgm:pt>
    <dgm:pt modelId="{0AFC695D-07BA-4EC8-8B2B-C173FDDC7736}" type="sibTrans" cxnId="{60B14B96-9B2D-4280-8208-71CB1D55FE86}">
      <dgm:prSet/>
      <dgm:spPr/>
      <dgm:t>
        <a:bodyPr/>
        <a:lstStyle/>
        <a:p>
          <a:endParaRPr lang="nl-NL" dirty="0">
            <a:latin typeface="Nunito" panose="00000500000000000000" pitchFamily="2" charset="0"/>
          </a:endParaRPr>
        </a:p>
      </dgm:t>
    </dgm:pt>
    <dgm:pt modelId="{1E8FE113-56A9-4E65-A0F4-F73A1DBF1B7B}">
      <dgm:prSet phldrT="[Text]" custT="1"/>
      <dgm:spPr>
        <a:solidFill>
          <a:srgbClr val="00BCD4">
            <a:alpha val="80000"/>
          </a:srgbClr>
        </a:solidFill>
        <a:ln>
          <a:noFill/>
        </a:ln>
      </dgm:spPr>
      <dgm:t>
        <a:bodyPr/>
        <a:lstStyle/>
        <a:p>
          <a:r>
            <a:rPr lang="nl-NL" sz="2400" noProof="0" dirty="0">
              <a:latin typeface="Nunito" panose="00000500000000000000" pitchFamily="2" charset="0"/>
            </a:rPr>
            <a:t>Eerlijk</a:t>
          </a:r>
        </a:p>
        <a:p>
          <a:r>
            <a:rPr lang="nl-NL" sz="1200" i="1" dirty="0">
              <a:solidFill>
                <a:schemeClr val="bg1"/>
              </a:solidFill>
              <a:latin typeface="Nunito" panose="00000500000000000000" pitchFamily="2" charset="0"/>
              <a:cs typeface="Arial" panose="020B0604020202020204" pitchFamily="34" charset="0"/>
            </a:rPr>
            <a:t>Voor de wereld én de gebruiker. Er wordt alleen samengewerkt met gecertificeerde partijen. En de vervuiler betaalt, dus de kosten komen op de goede plek terecht!</a:t>
          </a:r>
          <a:endParaRPr lang="nl-NL" sz="1200" i="1" noProof="0" dirty="0">
            <a:solidFill>
              <a:schemeClr val="bg1"/>
            </a:solidFill>
            <a:latin typeface="Nunito" panose="00000500000000000000" pitchFamily="2" charset="0"/>
          </a:endParaRPr>
        </a:p>
      </dgm:t>
    </dgm:pt>
    <dgm:pt modelId="{06C2375F-FF8C-40EC-8D48-4455BD248061}" type="parTrans" cxnId="{3DDEA803-1537-41A7-A2A1-B6C4A000DC1A}">
      <dgm:prSet/>
      <dgm:spPr/>
      <dgm:t>
        <a:bodyPr/>
        <a:lstStyle/>
        <a:p>
          <a:endParaRPr lang="nl-NL" dirty="0">
            <a:latin typeface="Nunito" panose="00000500000000000000" pitchFamily="2" charset="0"/>
          </a:endParaRPr>
        </a:p>
      </dgm:t>
    </dgm:pt>
    <dgm:pt modelId="{07098031-84D0-442A-A4CA-3A5F87615C71}" type="sibTrans" cxnId="{3DDEA803-1537-41A7-A2A1-B6C4A000DC1A}">
      <dgm:prSet/>
      <dgm:spPr/>
      <dgm:t>
        <a:bodyPr/>
        <a:lstStyle/>
        <a:p>
          <a:endParaRPr lang="nl-NL" dirty="0">
            <a:latin typeface="Nunito" panose="00000500000000000000" pitchFamily="2" charset="0"/>
          </a:endParaRPr>
        </a:p>
      </dgm:t>
    </dgm:pt>
    <dgm:pt modelId="{D1EB07C0-1DBA-4132-8945-13347A7406ED}">
      <dgm:prSet phldrT="[Text]" custT="1"/>
      <dgm:spPr>
        <a:solidFill>
          <a:srgbClr val="00BCD4">
            <a:alpha val="80000"/>
          </a:srgbClr>
        </a:solidFill>
        <a:ln>
          <a:noFill/>
        </a:ln>
      </dgm:spPr>
      <dgm:t>
        <a:bodyPr/>
        <a:lstStyle/>
        <a:p>
          <a:pPr>
            <a:buNone/>
          </a:pPr>
          <a:r>
            <a:rPr lang="nl-NL" sz="2400" noProof="0" dirty="0">
              <a:latin typeface="Nunito" panose="00000500000000000000" pitchFamily="2" charset="0"/>
            </a:rPr>
            <a:t>Onderdeel</a:t>
          </a:r>
          <a:r>
            <a:rPr lang="nl-NL" sz="2400" dirty="0">
              <a:latin typeface="Nunito" panose="00000500000000000000" pitchFamily="2" charset="0"/>
            </a:rPr>
            <a:t> van de nieuwe economie</a:t>
          </a:r>
        </a:p>
        <a:p>
          <a:pPr>
            <a:buNone/>
          </a:pPr>
          <a:r>
            <a:rPr lang="nl-NL" sz="1200" i="1" dirty="0">
              <a:latin typeface="Nunito" panose="00000500000000000000" pitchFamily="2" charset="0"/>
            </a:rPr>
            <a:t>FairShares is een onderdeel van de nieuwe economie. Een onderneming met een intrinsiek duurzame missie, welke rendement breder meet dan slechts financieel. </a:t>
          </a:r>
        </a:p>
      </dgm:t>
    </dgm:pt>
    <dgm:pt modelId="{5393DF73-4C9D-4803-8A3B-BA3F54824A50}" type="parTrans" cxnId="{28E23B2C-E330-46C6-B6EE-0BCC98F290F9}">
      <dgm:prSet/>
      <dgm:spPr/>
      <dgm:t>
        <a:bodyPr/>
        <a:lstStyle/>
        <a:p>
          <a:endParaRPr lang="nl-NL" dirty="0">
            <a:latin typeface="Nunito" panose="00000500000000000000" pitchFamily="2" charset="0"/>
          </a:endParaRPr>
        </a:p>
      </dgm:t>
    </dgm:pt>
    <dgm:pt modelId="{C5FCFACD-5DDD-4A6B-A2D3-B850756FB83E}" type="sibTrans" cxnId="{28E23B2C-E330-46C6-B6EE-0BCC98F290F9}">
      <dgm:prSet/>
      <dgm:spPr/>
      <dgm:t>
        <a:bodyPr/>
        <a:lstStyle/>
        <a:p>
          <a:endParaRPr lang="nl-NL" dirty="0">
            <a:latin typeface="Nunito" panose="00000500000000000000" pitchFamily="2" charset="0"/>
          </a:endParaRPr>
        </a:p>
      </dgm:t>
    </dgm:pt>
    <dgm:pt modelId="{71D4DAEB-F156-4F23-903B-9AAB52AAE884}">
      <dgm:prSet phldrT="[Text]" custT="1"/>
      <dgm:spPr>
        <a:solidFill>
          <a:srgbClr val="00BCD4">
            <a:alpha val="80000"/>
          </a:srgbClr>
        </a:solidFill>
        <a:ln>
          <a:noFill/>
        </a:ln>
      </dgm:spPr>
      <dgm:t>
        <a:bodyPr/>
        <a:lstStyle/>
        <a:p>
          <a:pPr>
            <a:buNone/>
          </a:pPr>
          <a:r>
            <a:rPr lang="nl-NL" sz="2400" dirty="0">
              <a:latin typeface="Nunito" panose="00000500000000000000" pitchFamily="2" charset="0"/>
            </a:rPr>
            <a:t>Lokale expertise</a:t>
          </a:r>
        </a:p>
        <a:p>
          <a:pPr>
            <a:buNone/>
          </a:pPr>
          <a:r>
            <a:rPr lang="nl-NL" sz="1200" i="1" dirty="0">
              <a:latin typeface="Nunito" panose="00000500000000000000" pitchFamily="2" charset="0"/>
            </a:rPr>
            <a:t>CO</a:t>
          </a:r>
          <a:r>
            <a:rPr lang="nl-NL" sz="1200" i="1" baseline="-25000" dirty="0">
              <a:latin typeface="Nunito" panose="00000500000000000000" pitchFamily="2" charset="0"/>
            </a:rPr>
            <a:t>2</a:t>
          </a:r>
          <a:r>
            <a:rPr lang="nl-NL" sz="1200" i="1" dirty="0">
              <a:latin typeface="Nunito" panose="00000500000000000000" pitchFamily="2" charset="0"/>
            </a:rPr>
            <a:t> uitstoot is een mondiaal probleem, maar de oorzaken zijn lokaal zeer verschillend. Om de beste gebruikservaring te bieden is lokale kennis dus onontbeerlijk.</a:t>
          </a:r>
        </a:p>
      </dgm:t>
    </dgm:pt>
    <dgm:pt modelId="{F42A40C5-CAAD-4352-8942-3A1C060A18D2}" type="parTrans" cxnId="{DFF394CD-27E8-4456-BE57-A1151B9E001A}">
      <dgm:prSet/>
      <dgm:spPr/>
      <dgm:t>
        <a:bodyPr/>
        <a:lstStyle/>
        <a:p>
          <a:endParaRPr lang="nl-NL" dirty="0">
            <a:latin typeface="Nunito" panose="00000500000000000000" pitchFamily="2" charset="0"/>
          </a:endParaRPr>
        </a:p>
      </dgm:t>
    </dgm:pt>
    <dgm:pt modelId="{09A2BE91-2DB6-4B19-A3E6-842A0F316EE7}" type="sibTrans" cxnId="{DFF394CD-27E8-4456-BE57-A1151B9E001A}">
      <dgm:prSet/>
      <dgm:spPr/>
      <dgm:t>
        <a:bodyPr/>
        <a:lstStyle/>
        <a:p>
          <a:endParaRPr lang="nl-NL" dirty="0">
            <a:latin typeface="Nunito" panose="00000500000000000000" pitchFamily="2" charset="0"/>
          </a:endParaRPr>
        </a:p>
      </dgm:t>
    </dgm:pt>
    <dgm:pt modelId="{77A3EEB9-3668-4021-9A9B-297486048BE4}">
      <dgm:prSet phldrT="[Text]" custT="1"/>
      <dgm:spPr>
        <a:solidFill>
          <a:srgbClr val="00BCD4">
            <a:alpha val="80000"/>
          </a:srgbClr>
        </a:solidFill>
        <a:ln>
          <a:noFill/>
        </a:ln>
      </dgm:spPr>
      <dgm:t>
        <a:bodyPr/>
        <a:lstStyle/>
        <a:p>
          <a:pPr>
            <a:buNone/>
          </a:pPr>
          <a:r>
            <a:rPr lang="nl-NL" sz="2400" dirty="0">
              <a:latin typeface="Nunito" panose="00000500000000000000" pitchFamily="2" charset="0"/>
            </a:rPr>
            <a:t>Wereldwijde schaalbaarheid</a:t>
          </a:r>
        </a:p>
        <a:p>
          <a:pPr>
            <a:buNone/>
          </a:pPr>
          <a:r>
            <a:rPr lang="nl-NL" sz="1200" i="1" dirty="0">
              <a:latin typeface="Nunito" panose="00000500000000000000" pitchFamily="2" charset="0"/>
            </a:rPr>
            <a:t>De applicatie is zeer goed schaalbaar, door de mondiale omvang van het probleem en de reeds aanwezige infrastructuur om deze uit te rollen.</a:t>
          </a:r>
        </a:p>
      </dgm:t>
    </dgm:pt>
    <dgm:pt modelId="{D2F61F3B-01D1-490B-98D6-E9562CD6FDF4}" type="parTrans" cxnId="{06FDF9CC-83FA-4E60-BBD2-C14994301E3F}">
      <dgm:prSet/>
      <dgm:spPr/>
      <dgm:t>
        <a:bodyPr/>
        <a:lstStyle/>
        <a:p>
          <a:endParaRPr lang="nl-NL" dirty="0">
            <a:latin typeface="Nunito" panose="00000500000000000000" pitchFamily="2" charset="0"/>
          </a:endParaRPr>
        </a:p>
      </dgm:t>
    </dgm:pt>
    <dgm:pt modelId="{CEF1BF0C-9617-479F-A750-C9073683FB0B}" type="sibTrans" cxnId="{06FDF9CC-83FA-4E60-BBD2-C14994301E3F}">
      <dgm:prSet/>
      <dgm:spPr/>
      <dgm:t>
        <a:bodyPr/>
        <a:lstStyle/>
        <a:p>
          <a:endParaRPr lang="nl-NL" dirty="0">
            <a:latin typeface="Nunito" panose="00000500000000000000" pitchFamily="2" charset="0"/>
          </a:endParaRPr>
        </a:p>
      </dgm:t>
    </dgm:pt>
    <dgm:pt modelId="{72E25EA5-20D7-41F5-82DE-F03B618BB96C}">
      <dgm:prSet custT="1"/>
      <dgm:spPr>
        <a:solidFill>
          <a:srgbClr val="00BCD4">
            <a:alpha val="80000"/>
          </a:srgbClr>
        </a:solidFill>
        <a:ln>
          <a:noFill/>
        </a:ln>
      </dgm:spPr>
      <dgm:t>
        <a:bodyPr/>
        <a:lstStyle/>
        <a:p>
          <a:r>
            <a:rPr lang="nl-NL" sz="2400" dirty="0">
              <a:latin typeface="Nunito" panose="00000500000000000000" pitchFamily="2" charset="0"/>
            </a:rPr>
            <a:t>We zijn al onderweg</a:t>
          </a:r>
        </a:p>
        <a:p>
          <a:r>
            <a:rPr lang="nl-NL" sz="1200" b="0" i="1" u="none" dirty="0">
              <a:latin typeface="Nunito" panose="00000500000000000000" pitchFamily="2" charset="0"/>
            </a:rPr>
            <a:t>De app is live gegaan in de tweede helft van 2020 en heeft momenteel een schare vaste gebruikers. Versie 2.1 van de app staat in de Apple en Google stores en is dus getest in de markt.</a:t>
          </a:r>
        </a:p>
      </dgm:t>
    </dgm:pt>
    <dgm:pt modelId="{EE228F77-E6CC-475C-8C2E-7DB9FF777D59}" type="parTrans" cxnId="{5BB6801B-BFA5-45E3-AD35-DFEDD7251055}">
      <dgm:prSet/>
      <dgm:spPr/>
      <dgm:t>
        <a:bodyPr/>
        <a:lstStyle/>
        <a:p>
          <a:endParaRPr lang="nl-NL" dirty="0">
            <a:latin typeface="Nunito" panose="00000500000000000000" pitchFamily="2" charset="0"/>
          </a:endParaRPr>
        </a:p>
      </dgm:t>
    </dgm:pt>
    <dgm:pt modelId="{9A45311C-F6F1-4B19-8688-1A0264EC96C2}" type="sibTrans" cxnId="{5BB6801B-BFA5-45E3-AD35-DFEDD7251055}">
      <dgm:prSet/>
      <dgm:spPr/>
      <dgm:t>
        <a:bodyPr/>
        <a:lstStyle/>
        <a:p>
          <a:endParaRPr lang="nl-NL" dirty="0">
            <a:latin typeface="Nunito" panose="00000500000000000000" pitchFamily="2" charset="0"/>
          </a:endParaRPr>
        </a:p>
      </dgm:t>
    </dgm:pt>
    <dgm:pt modelId="{87FF2096-035D-470B-8B3B-FBDB806349C9}" type="pres">
      <dgm:prSet presAssocID="{50C03DD6-2EAF-4338-AB75-4D5959033756}" presName="diagram" presStyleCnt="0">
        <dgm:presLayoutVars>
          <dgm:dir val="rev"/>
          <dgm:resizeHandles val="exact"/>
        </dgm:presLayoutVars>
      </dgm:prSet>
      <dgm:spPr/>
    </dgm:pt>
    <dgm:pt modelId="{04C66850-8CD7-450F-88DB-3E15387FC6C1}" type="pres">
      <dgm:prSet presAssocID="{1E8FE113-56A9-4E65-A0F4-F73A1DBF1B7B}" presName="node" presStyleLbl="node1" presStyleIdx="0" presStyleCnt="6">
        <dgm:presLayoutVars>
          <dgm:bulletEnabled val="1"/>
        </dgm:presLayoutVars>
      </dgm:prSet>
      <dgm:spPr/>
    </dgm:pt>
    <dgm:pt modelId="{62647E4F-EE3D-4305-9F10-59975DBDA46A}" type="pres">
      <dgm:prSet presAssocID="{07098031-84D0-442A-A4CA-3A5F87615C71}" presName="sibTrans" presStyleCnt="0"/>
      <dgm:spPr/>
    </dgm:pt>
    <dgm:pt modelId="{4AB17BEB-3F9D-42E0-B102-87718A854E83}" type="pres">
      <dgm:prSet presAssocID="{D1EB07C0-1DBA-4132-8945-13347A7406ED}" presName="node" presStyleLbl="node1" presStyleIdx="1" presStyleCnt="6">
        <dgm:presLayoutVars>
          <dgm:bulletEnabled val="1"/>
        </dgm:presLayoutVars>
      </dgm:prSet>
      <dgm:spPr/>
    </dgm:pt>
    <dgm:pt modelId="{6E86630F-51C4-43F5-98C8-9889672A62A5}" type="pres">
      <dgm:prSet presAssocID="{C5FCFACD-5DDD-4A6B-A2D3-B850756FB83E}" presName="sibTrans" presStyleCnt="0"/>
      <dgm:spPr/>
    </dgm:pt>
    <dgm:pt modelId="{594EEB5D-497B-4629-8EEF-0C24C2FA9516}" type="pres">
      <dgm:prSet presAssocID="{2EF7D620-7BC8-45BA-A7B0-F440512857BA}" presName="node" presStyleLbl="node1" presStyleIdx="2" presStyleCnt="6">
        <dgm:presLayoutVars>
          <dgm:bulletEnabled val="1"/>
        </dgm:presLayoutVars>
      </dgm:prSet>
      <dgm:spPr/>
    </dgm:pt>
    <dgm:pt modelId="{7C64F2C9-93EC-4785-A72E-5628B04B78EC}" type="pres">
      <dgm:prSet presAssocID="{0AFC695D-07BA-4EC8-8B2B-C173FDDC7736}" presName="sibTrans" presStyleCnt="0"/>
      <dgm:spPr/>
    </dgm:pt>
    <dgm:pt modelId="{CC4B8914-8872-48DD-A25B-4399201EED3E}" type="pres">
      <dgm:prSet presAssocID="{72E25EA5-20D7-41F5-82DE-F03B618BB96C}" presName="node" presStyleLbl="node1" presStyleIdx="3" presStyleCnt="6">
        <dgm:presLayoutVars>
          <dgm:bulletEnabled val="1"/>
        </dgm:presLayoutVars>
      </dgm:prSet>
      <dgm:spPr/>
    </dgm:pt>
    <dgm:pt modelId="{AC61E342-AAEC-4884-9129-203ECE60E91E}" type="pres">
      <dgm:prSet presAssocID="{9A45311C-F6F1-4B19-8688-1A0264EC96C2}" presName="sibTrans" presStyleCnt="0"/>
      <dgm:spPr/>
    </dgm:pt>
    <dgm:pt modelId="{A9DA7CF3-4C90-4EFB-AAAE-A5481C3C0C74}" type="pres">
      <dgm:prSet presAssocID="{77A3EEB9-3668-4021-9A9B-297486048BE4}" presName="node" presStyleLbl="node1" presStyleIdx="4" presStyleCnt="6">
        <dgm:presLayoutVars>
          <dgm:bulletEnabled val="1"/>
        </dgm:presLayoutVars>
      </dgm:prSet>
      <dgm:spPr/>
    </dgm:pt>
    <dgm:pt modelId="{D938FBF5-1BC1-4321-A35B-D9A5F1AB61C4}" type="pres">
      <dgm:prSet presAssocID="{CEF1BF0C-9617-479F-A750-C9073683FB0B}" presName="sibTrans" presStyleCnt="0"/>
      <dgm:spPr/>
    </dgm:pt>
    <dgm:pt modelId="{686B2F73-6530-4B5C-9404-4FB84A9A70AB}" type="pres">
      <dgm:prSet presAssocID="{71D4DAEB-F156-4F23-903B-9AAB52AAE884}" presName="node" presStyleLbl="node1" presStyleIdx="5" presStyleCnt="6">
        <dgm:presLayoutVars>
          <dgm:bulletEnabled val="1"/>
        </dgm:presLayoutVars>
      </dgm:prSet>
      <dgm:spPr/>
    </dgm:pt>
  </dgm:ptLst>
  <dgm:cxnLst>
    <dgm:cxn modelId="{3DDEA803-1537-41A7-A2A1-B6C4A000DC1A}" srcId="{50C03DD6-2EAF-4338-AB75-4D5959033756}" destId="{1E8FE113-56A9-4E65-A0F4-F73A1DBF1B7B}" srcOrd="0" destOrd="0" parTransId="{06C2375F-FF8C-40EC-8D48-4455BD248061}" sibTransId="{07098031-84D0-442A-A4CA-3A5F87615C71}"/>
    <dgm:cxn modelId="{009D5E16-6252-4AF8-9D62-7CCA29ED9C29}" type="presOf" srcId="{2EF7D620-7BC8-45BA-A7B0-F440512857BA}" destId="{594EEB5D-497B-4629-8EEF-0C24C2FA9516}" srcOrd="0" destOrd="0" presId="urn:microsoft.com/office/officeart/2005/8/layout/default"/>
    <dgm:cxn modelId="{5BB6801B-BFA5-45E3-AD35-DFEDD7251055}" srcId="{50C03DD6-2EAF-4338-AB75-4D5959033756}" destId="{72E25EA5-20D7-41F5-82DE-F03B618BB96C}" srcOrd="3" destOrd="0" parTransId="{EE228F77-E6CC-475C-8C2E-7DB9FF777D59}" sibTransId="{9A45311C-F6F1-4B19-8688-1A0264EC96C2}"/>
    <dgm:cxn modelId="{28E23B2C-E330-46C6-B6EE-0BCC98F290F9}" srcId="{50C03DD6-2EAF-4338-AB75-4D5959033756}" destId="{D1EB07C0-1DBA-4132-8945-13347A7406ED}" srcOrd="1" destOrd="0" parTransId="{5393DF73-4C9D-4803-8A3B-BA3F54824A50}" sibTransId="{C5FCFACD-5DDD-4A6B-A2D3-B850756FB83E}"/>
    <dgm:cxn modelId="{F4832C41-A649-4A11-AABB-00E76F8B5759}" type="presOf" srcId="{77A3EEB9-3668-4021-9A9B-297486048BE4}" destId="{A9DA7CF3-4C90-4EFB-AAAE-A5481C3C0C74}" srcOrd="0" destOrd="0" presId="urn:microsoft.com/office/officeart/2005/8/layout/default"/>
    <dgm:cxn modelId="{AE194A54-1BAF-4B95-878A-1FF73432D546}" type="presOf" srcId="{72E25EA5-20D7-41F5-82DE-F03B618BB96C}" destId="{CC4B8914-8872-48DD-A25B-4399201EED3E}" srcOrd="0" destOrd="0" presId="urn:microsoft.com/office/officeart/2005/8/layout/default"/>
    <dgm:cxn modelId="{4348067D-C564-494B-A6AF-32413AFAD968}" type="presOf" srcId="{1E8FE113-56A9-4E65-A0F4-F73A1DBF1B7B}" destId="{04C66850-8CD7-450F-88DB-3E15387FC6C1}" srcOrd="0" destOrd="0" presId="urn:microsoft.com/office/officeart/2005/8/layout/default"/>
    <dgm:cxn modelId="{4E7E7E80-B7AA-4899-A6B6-E8D61A1324B7}" type="presOf" srcId="{D1EB07C0-1DBA-4132-8945-13347A7406ED}" destId="{4AB17BEB-3F9D-42E0-B102-87718A854E83}" srcOrd="0" destOrd="0" presId="urn:microsoft.com/office/officeart/2005/8/layout/default"/>
    <dgm:cxn modelId="{29A7098C-DBE1-4130-AAA0-EB035E185090}" type="presOf" srcId="{50C03DD6-2EAF-4338-AB75-4D5959033756}" destId="{87FF2096-035D-470B-8B3B-FBDB806349C9}" srcOrd="0" destOrd="0" presId="urn:microsoft.com/office/officeart/2005/8/layout/default"/>
    <dgm:cxn modelId="{60B14B96-9B2D-4280-8208-71CB1D55FE86}" srcId="{50C03DD6-2EAF-4338-AB75-4D5959033756}" destId="{2EF7D620-7BC8-45BA-A7B0-F440512857BA}" srcOrd="2" destOrd="0" parTransId="{7408105B-FA33-4415-B151-455002C3923B}" sibTransId="{0AFC695D-07BA-4EC8-8B2B-C173FDDC7736}"/>
    <dgm:cxn modelId="{5EDCE6B9-E27A-4576-9CC0-9B44897580C2}" type="presOf" srcId="{71D4DAEB-F156-4F23-903B-9AAB52AAE884}" destId="{686B2F73-6530-4B5C-9404-4FB84A9A70AB}" srcOrd="0" destOrd="0" presId="urn:microsoft.com/office/officeart/2005/8/layout/default"/>
    <dgm:cxn modelId="{06FDF9CC-83FA-4E60-BBD2-C14994301E3F}" srcId="{50C03DD6-2EAF-4338-AB75-4D5959033756}" destId="{77A3EEB9-3668-4021-9A9B-297486048BE4}" srcOrd="4" destOrd="0" parTransId="{D2F61F3B-01D1-490B-98D6-E9562CD6FDF4}" sibTransId="{CEF1BF0C-9617-479F-A750-C9073683FB0B}"/>
    <dgm:cxn modelId="{DFF394CD-27E8-4456-BE57-A1151B9E001A}" srcId="{50C03DD6-2EAF-4338-AB75-4D5959033756}" destId="{71D4DAEB-F156-4F23-903B-9AAB52AAE884}" srcOrd="5" destOrd="0" parTransId="{F42A40C5-CAAD-4352-8942-3A1C060A18D2}" sibTransId="{09A2BE91-2DB6-4B19-A3E6-842A0F316EE7}"/>
    <dgm:cxn modelId="{5C73431E-4D72-4AAD-B394-74E4D73BD84E}" type="presParOf" srcId="{87FF2096-035D-470B-8B3B-FBDB806349C9}" destId="{04C66850-8CD7-450F-88DB-3E15387FC6C1}" srcOrd="0" destOrd="0" presId="urn:microsoft.com/office/officeart/2005/8/layout/default"/>
    <dgm:cxn modelId="{E2872518-BB66-4844-97A5-1895FF706DD2}" type="presParOf" srcId="{87FF2096-035D-470B-8B3B-FBDB806349C9}" destId="{62647E4F-EE3D-4305-9F10-59975DBDA46A}" srcOrd="1" destOrd="0" presId="urn:microsoft.com/office/officeart/2005/8/layout/default"/>
    <dgm:cxn modelId="{C675DBF4-62D6-4B75-B4BE-8D1EF7AD716A}" type="presParOf" srcId="{87FF2096-035D-470B-8B3B-FBDB806349C9}" destId="{4AB17BEB-3F9D-42E0-B102-87718A854E83}" srcOrd="2" destOrd="0" presId="urn:microsoft.com/office/officeart/2005/8/layout/default"/>
    <dgm:cxn modelId="{DD12B8EC-C340-41B8-B65A-C913D7C55219}" type="presParOf" srcId="{87FF2096-035D-470B-8B3B-FBDB806349C9}" destId="{6E86630F-51C4-43F5-98C8-9889672A62A5}" srcOrd="3" destOrd="0" presId="urn:microsoft.com/office/officeart/2005/8/layout/default"/>
    <dgm:cxn modelId="{B03192B8-568C-4D4B-8C56-2F67327FBA2C}" type="presParOf" srcId="{87FF2096-035D-470B-8B3B-FBDB806349C9}" destId="{594EEB5D-497B-4629-8EEF-0C24C2FA9516}" srcOrd="4" destOrd="0" presId="urn:microsoft.com/office/officeart/2005/8/layout/default"/>
    <dgm:cxn modelId="{9257C757-2941-44DB-A582-57671D2F336C}" type="presParOf" srcId="{87FF2096-035D-470B-8B3B-FBDB806349C9}" destId="{7C64F2C9-93EC-4785-A72E-5628B04B78EC}" srcOrd="5" destOrd="0" presId="urn:microsoft.com/office/officeart/2005/8/layout/default"/>
    <dgm:cxn modelId="{0B862CBB-7FFD-4A0C-AE60-7C096FEF7DC9}" type="presParOf" srcId="{87FF2096-035D-470B-8B3B-FBDB806349C9}" destId="{CC4B8914-8872-48DD-A25B-4399201EED3E}" srcOrd="6" destOrd="0" presId="urn:microsoft.com/office/officeart/2005/8/layout/default"/>
    <dgm:cxn modelId="{F4DE2737-913B-4024-90FB-AE817A9F709C}" type="presParOf" srcId="{87FF2096-035D-470B-8B3B-FBDB806349C9}" destId="{AC61E342-AAEC-4884-9129-203ECE60E91E}" srcOrd="7" destOrd="0" presId="urn:microsoft.com/office/officeart/2005/8/layout/default"/>
    <dgm:cxn modelId="{7E66033C-5CAA-403D-9BC2-D29FAAA13FEC}" type="presParOf" srcId="{87FF2096-035D-470B-8B3B-FBDB806349C9}" destId="{A9DA7CF3-4C90-4EFB-AAAE-A5481C3C0C74}" srcOrd="8" destOrd="0" presId="urn:microsoft.com/office/officeart/2005/8/layout/default"/>
    <dgm:cxn modelId="{D8C1A38A-2447-48AE-AFCD-5F0238785E03}" type="presParOf" srcId="{87FF2096-035D-470B-8B3B-FBDB806349C9}" destId="{D938FBF5-1BC1-4321-A35B-D9A5F1AB61C4}" srcOrd="9" destOrd="0" presId="urn:microsoft.com/office/officeart/2005/8/layout/default"/>
    <dgm:cxn modelId="{E262E6E0-AB79-492C-AE8A-1455A02F1B98}" type="presParOf" srcId="{87FF2096-035D-470B-8B3B-FBDB806349C9}" destId="{686B2F73-6530-4B5C-9404-4FB84A9A70AB}"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nl-NL"/>
        </a:p>
      </dgm:t>
    </dgm:pt>
    <dgm:pt modelId="{B66FD67A-FD18-4A42-8E47-01EE84191342}">
      <dgm:prSet phldrT="[Text]" custT="1"/>
      <dgm:spPr/>
      <dgm:t>
        <a:bodyPr rtlCol="0"/>
        <a:lstStyle/>
        <a:p>
          <a:pPr rtl="0"/>
          <a:r>
            <a:rPr lang="nl-NL" sz="1100" b="0" i="1" kern="1200" noProof="0" dirty="0" err="1">
              <a:solidFill>
                <a:schemeClr val="tx1"/>
              </a:solidFill>
              <a:latin typeface="Nunito" panose="00000500000000000000" pitchFamily="2" charset="0"/>
              <a:ea typeface="+mn-ea"/>
              <a:cs typeface="+mn-cs"/>
            </a:rPr>
            <a:t>Mid</a:t>
          </a:r>
          <a:r>
            <a:rPr lang="nl-NL" sz="1100" b="0" i="1" kern="1200" noProof="0" dirty="0">
              <a:solidFill>
                <a:schemeClr val="tx1"/>
              </a:solidFill>
              <a:latin typeface="Nunito" panose="00000500000000000000" pitchFamily="2" charset="0"/>
              <a:ea typeface="+mn-ea"/>
              <a:cs typeface="+mn-cs"/>
            </a:rPr>
            <a:t> 2021</a:t>
          </a:r>
          <a:br>
            <a:rPr lang="nl-NL" sz="1100" b="0" i="1" kern="1200" noProof="0" dirty="0">
              <a:solidFill>
                <a:schemeClr val="tx1"/>
              </a:solidFill>
              <a:latin typeface="Nunito" panose="00000500000000000000" pitchFamily="2" charset="0"/>
              <a:ea typeface="+mn-ea"/>
              <a:cs typeface="+mn-cs"/>
            </a:rPr>
          </a:br>
          <a:r>
            <a:rPr lang="nl-NL" sz="1100" kern="1200" noProof="0" dirty="0">
              <a:solidFill>
                <a:schemeClr val="tx1"/>
              </a:solidFill>
              <a:latin typeface="Nunito" panose="00000500000000000000" pitchFamily="2" charset="0"/>
              <a:ea typeface="+mn-ea"/>
              <a:cs typeface="+mn-cs"/>
            </a:rPr>
            <a:t>Abonnement in de app</a:t>
          </a:r>
        </a:p>
      </dgm:t>
    </dgm:pt>
    <dgm:pt modelId="{728FA86D-CA9B-46AB-BC5B-3504B89C7781}" type="parTrans" cxnId="{7CB044DA-54A8-4776-90D7-8344FA7B4815}">
      <dgm:prSet/>
      <dgm:spPr/>
      <dgm:t>
        <a:bodyPr rtlCol="0"/>
        <a:lstStyle/>
        <a:p>
          <a:pPr rtl="0"/>
          <a:endParaRPr lang="nl-NL" sz="1100" noProof="0">
            <a:solidFill>
              <a:schemeClr val="tx1"/>
            </a:solidFill>
          </a:endParaRPr>
        </a:p>
      </dgm:t>
    </dgm:pt>
    <dgm:pt modelId="{029B6F63-0A76-4D7B-AAFB-CA02A1F0B036}" type="sibTrans" cxnId="{7CB044DA-54A8-4776-90D7-8344FA7B4815}">
      <dgm:prSet/>
      <dgm:spPr/>
      <dgm:t>
        <a:bodyPr rtlCol="0"/>
        <a:lstStyle/>
        <a:p>
          <a:pPr rtl="0"/>
          <a:endParaRPr lang="nl-NL" sz="1100" noProof="0">
            <a:solidFill>
              <a:schemeClr val="tx1"/>
            </a:solidFill>
          </a:endParaRPr>
        </a:p>
      </dgm:t>
    </dgm:pt>
    <dgm:pt modelId="{D9622692-05D9-4B44-B997-34C482CEAD07}">
      <dgm:prSet custT="1"/>
      <dgm:spPr/>
      <dgm:t>
        <a:bodyPr rtlCol="0"/>
        <a:lstStyle/>
        <a:p>
          <a:pPr rtl="0"/>
          <a:r>
            <a:rPr lang="nl-NL" sz="1100" b="0" i="1" noProof="0" dirty="0">
              <a:solidFill>
                <a:schemeClr val="tx1"/>
              </a:solidFill>
              <a:latin typeface="Nunito" panose="00000500000000000000" pitchFamily="2" charset="0"/>
            </a:rPr>
            <a:t>Q3 2021</a:t>
          </a:r>
          <a:br>
            <a:rPr lang="nl-NL" sz="1100" b="0" i="1" noProof="0" dirty="0">
              <a:solidFill>
                <a:schemeClr val="tx1"/>
              </a:solidFill>
              <a:latin typeface="Nunito" panose="00000500000000000000" pitchFamily="2" charset="0"/>
            </a:rPr>
          </a:br>
          <a:r>
            <a:rPr lang="nl-NL" sz="1100" noProof="0" dirty="0">
              <a:solidFill>
                <a:schemeClr val="tx1"/>
              </a:solidFill>
              <a:latin typeface="Nunito" panose="00000500000000000000" pitchFamily="2" charset="0"/>
            </a:rPr>
            <a:t>Start reclame-</a:t>
          </a:r>
          <a:br>
            <a:rPr lang="nl-NL" sz="1100" noProof="0" dirty="0">
              <a:solidFill>
                <a:schemeClr val="tx1"/>
              </a:solidFill>
              <a:latin typeface="Nunito" panose="00000500000000000000" pitchFamily="2" charset="0"/>
            </a:rPr>
          </a:br>
          <a:r>
            <a:rPr lang="nl-NL" sz="1100" noProof="0" dirty="0">
              <a:solidFill>
                <a:schemeClr val="tx1"/>
              </a:solidFill>
              <a:latin typeface="Nunito" panose="00000500000000000000" pitchFamily="2" charset="0"/>
            </a:rPr>
            <a:t>campagne</a:t>
          </a:r>
        </a:p>
      </dgm:t>
    </dgm:pt>
    <dgm:pt modelId="{058C97CD-F585-4056-BF73-C06430397079}" type="parTrans" cxnId="{7B8338E1-28A9-4816-A143-539A378987E0}">
      <dgm:prSet/>
      <dgm:spPr/>
      <dgm:t>
        <a:bodyPr rtlCol="0"/>
        <a:lstStyle/>
        <a:p>
          <a:pPr rtl="0"/>
          <a:endParaRPr lang="nl-NL" sz="1100" noProof="0">
            <a:solidFill>
              <a:schemeClr val="tx1"/>
            </a:solidFill>
          </a:endParaRPr>
        </a:p>
      </dgm:t>
    </dgm:pt>
    <dgm:pt modelId="{3581BEFA-4676-46E2-B7AD-446974DCF7F4}" type="sibTrans" cxnId="{7B8338E1-28A9-4816-A143-539A378987E0}">
      <dgm:prSet/>
      <dgm:spPr/>
      <dgm:t>
        <a:bodyPr rtlCol="0"/>
        <a:lstStyle/>
        <a:p>
          <a:pPr rtl="0"/>
          <a:endParaRPr lang="nl-NL" sz="1100" noProof="0">
            <a:solidFill>
              <a:schemeClr val="tx1"/>
            </a:solidFill>
          </a:endParaRPr>
        </a:p>
      </dgm:t>
    </dgm:pt>
    <dgm:pt modelId="{8FE3B16D-CB1D-4452-A24F-4DB82B820C1E}">
      <dgm:prSet custT="1"/>
      <dgm:spPr/>
      <dgm:t>
        <a:bodyPr rtlCol="0"/>
        <a:lstStyle/>
        <a:p>
          <a:pPr rtl="0"/>
          <a:r>
            <a:rPr lang="nl-NL" sz="1100" b="0" i="1" noProof="0" dirty="0">
              <a:solidFill>
                <a:schemeClr val="tx1"/>
              </a:solidFill>
              <a:latin typeface="Nunito" panose="00000500000000000000" pitchFamily="2" charset="0"/>
            </a:rPr>
            <a:t>Q4 2021</a:t>
          </a:r>
          <a:br>
            <a:rPr lang="nl-NL" sz="1100" b="1" noProof="0" dirty="0">
              <a:solidFill>
                <a:schemeClr val="tx1"/>
              </a:solidFill>
              <a:latin typeface="Nunito" panose="00000500000000000000" pitchFamily="2" charset="0"/>
            </a:rPr>
          </a:br>
          <a:r>
            <a:rPr lang="nl-NL" sz="1100" noProof="0" dirty="0">
              <a:solidFill>
                <a:schemeClr val="tx1"/>
              </a:solidFill>
              <a:latin typeface="Nunito" panose="00000500000000000000" pitchFamily="2" charset="0"/>
            </a:rPr>
            <a:t>Uitvoering gebruikers-onderzoek</a:t>
          </a:r>
        </a:p>
      </dgm:t>
    </dgm:pt>
    <dgm:pt modelId="{24DBCB50-83CD-4AD0-BEAA-B8B6ED5373CA}" type="parTrans" cxnId="{68D0D1BC-B9AA-4E67-950E-DDAC4A425FC7}">
      <dgm:prSet/>
      <dgm:spPr/>
      <dgm:t>
        <a:bodyPr rtlCol="0"/>
        <a:lstStyle/>
        <a:p>
          <a:pPr rtl="0"/>
          <a:endParaRPr lang="nl-NL" sz="1100" noProof="0">
            <a:solidFill>
              <a:schemeClr val="tx1"/>
            </a:solidFill>
          </a:endParaRPr>
        </a:p>
      </dgm:t>
    </dgm:pt>
    <dgm:pt modelId="{5349CD23-2C20-4273-8E02-D6D9A6D3A0DC}" type="sibTrans" cxnId="{68D0D1BC-B9AA-4E67-950E-DDAC4A425FC7}">
      <dgm:prSet/>
      <dgm:spPr/>
      <dgm:t>
        <a:bodyPr rtlCol="0"/>
        <a:lstStyle/>
        <a:p>
          <a:pPr rtl="0"/>
          <a:endParaRPr lang="nl-NL" sz="1100" noProof="0">
            <a:solidFill>
              <a:schemeClr val="tx1"/>
            </a:solidFill>
          </a:endParaRPr>
        </a:p>
      </dgm:t>
    </dgm:pt>
    <dgm:pt modelId="{7D550970-5588-4EBB-B073-463EC6EB05A4}">
      <dgm:prSet custT="1"/>
      <dgm:spPr/>
      <dgm:t>
        <a:bodyPr rtlCol="0"/>
        <a:lstStyle/>
        <a:p>
          <a:pPr rtl="0"/>
          <a:r>
            <a:rPr lang="nl-NL" sz="1100" b="0" i="1" noProof="0" dirty="0">
              <a:solidFill>
                <a:schemeClr val="tx1"/>
              </a:solidFill>
              <a:latin typeface="Nunito" panose="00000500000000000000" pitchFamily="2" charset="0"/>
            </a:rPr>
            <a:t>Eind 2021</a:t>
          </a:r>
          <a:br>
            <a:rPr lang="nl-NL" sz="1100" b="0" i="0" noProof="0" dirty="0">
              <a:solidFill>
                <a:schemeClr val="tx1"/>
              </a:solidFill>
              <a:latin typeface="Nunito" panose="00000500000000000000" pitchFamily="2" charset="0"/>
            </a:rPr>
          </a:br>
          <a:r>
            <a:rPr lang="nl-NL" sz="1100" b="0" i="0" noProof="0" dirty="0">
              <a:solidFill>
                <a:schemeClr val="tx1"/>
              </a:solidFill>
              <a:latin typeface="Nunito" panose="00000500000000000000" pitchFamily="2" charset="0"/>
            </a:rPr>
            <a:t>1.000 actieve gebruikers</a:t>
          </a:r>
        </a:p>
      </dgm:t>
    </dgm:pt>
    <dgm:pt modelId="{CFD44A2A-6196-4183-BD05-EDAD10274E96}" type="parTrans" cxnId="{F8ED08C5-C979-4AF2-8E44-32026F324678}">
      <dgm:prSet/>
      <dgm:spPr/>
      <dgm:t>
        <a:bodyPr rtlCol="0"/>
        <a:lstStyle/>
        <a:p>
          <a:pPr rtl="0"/>
          <a:endParaRPr lang="nl-NL" sz="1100" noProof="0">
            <a:solidFill>
              <a:schemeClr val="tx1"/>
            </a:solidFill>
          </a:endParaRPr>
        </a:p>
      </dgm:t>
    </dgm:pt>
    <dgm:pt modelId="{CA70BEF6-82DA-4218-8FFD-2EF698396984}" type="sibTrans" cxnId="{F8ED08C5-C979-4AF2-8E44-32026F324678}">
      <dgm:prSet/>
      <dgm:spPr/>
      <dgm:t>
        <a:bodyPr rtlCol="0"/>
        <a:lstStyle/>
        <a:p>
          <a:pPr rtl="0"/>
          <a:endParaRPr lang="nl-NL" sz="1100" noProof="0">
            <a:solidFill>
              <a:schemeClr val="tx1"/>
            </a:solidFill>
          </a:endParaRPr>
        </a:p>
      </dgm:t>
    </dgm:pt>
    <dgm:pt modelId="{5ED7A115-653F-4638-8222-2814A3136DD1}">
      <dgm:prSet custT="1"/>
      <dgm:spPr/>
      <dgm:t>
        <a:bodyPr rtlCol="0"/>
        <a:lstStyle/>
        <a:p>
          <a:pPr rtl="0"/>
          <a:r>
            <a:rPr lang="nl-NL" sz="1100" b="0" i="1" noProof="0" dirty="0">
              <a:solidFill>
                <a:schemeClr val="tx1"/>
              </a:solidFill>
              <a:latin typeface="Nunito" panose="00000500000000000000" pitchFamily="2" charset="0"/>
            </a:rPr>
            <a:t>Q2 2022</a:t>
          </a:r>
          <a:br>
            <a:rPr lang="nl-NL" sz="1100" b="0" i="0" noProof="0" dirty="0">
              <a:solidFill>
                <a:schemeClr val="tx1"/>
              </a:solidFill>
              <a:latin typeface="Nunito" panose="00000500000000000000" pitchFamily="2" charset="0"/>
            </a:rPr>
          </a:br>
          <a:r>
            <a:rPr lang="nl-NL" sz="1100" b="0" i="0" noProof="0" dirty="0">
              <a:solidFill>
                <a:schemeClr val="tx1"/>
              </a:solidFill>
              <a:latin typeface="Nunito" panose="00000500000000000000" pitchFamily="2" charset="0"/>
            </a:rPr>
            <a:t>Gamificatie in app</a:t>
          </a:r>
        </a:p>
      </dgm:t>
    </dgm:pt>
    <dgm:pt modelId="{767D4012-403B-487A-8D63-A2D5EEE6334C}" type="parTrans" cxnId="{097969EA-7F4F-4034-A16A-107E5BD90B43}">
      <dgm:prSet/>
      <dgm:spPr/>
      <dgm:t>
        <a:bodyPr/>
        <a:lstStyle/>
        <a:p>
          <a:endParaRPr lang="nl-NL" sz="1100"/>
        </a:p>
      </dgm:t>
    </dgm:pt>
    <dgm:pt modelId="{DDA80D85-8E38-4501-868A-42AE07540E06}" type="sibTrans" cxnId="{097969EA-7F4F-4034-A16A-107E5BD90B43}">
      <dgm:prSet/>
      <dgm:spPr/>
      <dgm:t>
        <a:bodyPr/>
        <a:lstStyle/>
        <a:p>
          <a:endParaRPr lang="nl-NL" sz="1100"/>
        </a:p>
      </dgm:t>
    </dgm:pt>
    <dgm:pt modelId="{D1073D94-391E-4C4B-A1E4-049390225857}">
      <dgm:prSet custT="1"/>
      <dgm:spPr/>
      <dgm:t>
        <a:bodyPr rtlCol="0"/>
        <a:lstStyle/>
        <a:p>
          <a:pPr rtl="0"/>
          <a:r>
            <a:rPr lang="nl-NL" sz="1100" i="1" noProof="0" dirty="0">
              <a:solidFill>
                <a:schemeClr val="tx1"/>
              </a:solidFill>
              <a:latin typeface="Nunito" panose="00000500000000000000" pitchFamily="2" charset="0"/>
            </a:rPr>
            <a:t>Q4 2021</a:t>
          </a:r>
          <a:br>
            <a:rPr lang="nl-NL" sz="1100" noProof="0" dirty="0">
              <a:solidFill>
                <a:schemeClr val="tx1"/>
              </a:solidFill>
              <a:latin typeface="Nunito" panose="00000500000000000000" pitchFamily="2" charset="0"/>
            </a:rPr>
          </a:br>
          <a:r>
            <a:rPr lang="nl-NL" sz="1100" noProof="0" dirty="0">
              <a:solidFill>
                <a:schemeClr val="tx1"/>
              </a:solidFill>
              <a:latin typeface="Nunito" panose="00000500000000000000" pitchFamily="2" charset="0"/>
            </a:rPr>
            <a:t>Vrienden </a:t>
          </a:r>
          <a:r>
            <a:rPr lang="nl-NL" sz="1100" noProof="0" dirty="0" err="1">
              <a:solidFill>
                <a:schemeClr val="tx1"/>
              </a:solidFill>
              <a:latin typeface="Nunito" panose="00000500000000000000" pitchFamily="2" charset="0"/>
            </a:rPr>
            <a:t>functiona-liteit</a:t>
          </a:r>
          <a:r>
            <a:rPr lang="nl-NL" sz="1100" noProof="0" dirty="0">
              <a:solidFill>
                <a:schemeClr val="tx1"/>
              </a:solidFill>
              <a:latin typeface="Nunito" panose="00000500000000000000" pitchFamily="2" charset="0"/>
            </a:rPr>
            <a:t> in app</a:t>
          </a:r>
        </a:p>
      </dgm:t>
    </dgm:pt>
    <dgm:pt modelId="{21841C63-C030-4FFD-8E71-5BAD16BEDEE0}" type="parTrans" cxnId="{42BFE0E5-9263-4D2D-A4CF-0C2FD9F6AE24}">
      <dgm:prSet/>
      <dgm:spPr/>
      <dgm:t>
        <a:bodyPr/>
        <a:lstStyle/>
        <a:p>
          <a:endParaRPr lang="nl-NL" sz="1100"/>
        </a:p>
      </dgm:t>
    </dgm:pt>
    <dgm:pt modelId="{A1E500F5-9B0E-40B1-9878-A2A1CA50D210}" type="sibTrans" cxnId="{42BFE0E5-9263-4D2D-A4CF-0C2FD9F6AE24}">
      <dgm:prSet/>
      <dgm:spPr/>
      <dgm:t>
        <a:bodyPr/>
        <a:lstStyle/>
        <a:p>
          <a:endParaRPr lang="nl-NL" sz="1100"/>
        </a:p>
      </dgm:t>
    </dgm:pt>
    <dgm:pt modelId="{983B991B-7B43-4831-A461-E80AD33EC30B}">
      <dgm:prSet custT="1"/>
      <dgm:spPr/>
      <dgm:t>
        <a:bodyPr rtlCol="0"/>
        <a:lstStyle/>
        <a:p>
          <a:pPr rtl="0"/>
          <a:r>
            <a:rPr lang="nl-NL" sz="1100" i="1" noProof="0" dirty="0">
              <a:solidFill>
                <a:schemeClr val="tx1"/>
              </a:solidFill>
              <a:latin typeface="Nunito" panose="00000500000000000000" pitchFamily="2" charset="0"/>
            </a:rPr>
            <a:t>Q3 2021</a:t>
          </a:r>
          <a:br>
            <a:rPr lang="nl-NL" sz="1100" noProof="0" dirty="0">
              <a:solidFill>
                <a:schemeClr val="tx1"/>
              </a:solidFill>
              <a:latin typeface="Nunito" panose="00000500000000000000" pitchFamily="2" charset="0"/>
            </a:rPr>
          </a:br>
          <a:r>
            <a:rPr lang="nl-NL" sz="1100" noProof="0" dirty="0">
              <a:solidFill>
                <a:schemeClr val="tx1"/>
              </a:solidFill>
              <a:latin typeface="Nunito" panose="00000500000000000000" pitchFamily="2" charset="0"/>
            </a:rPr>
            <a:t>Bedrijf tot bedrijf</a:t>
          </a:r>
        </a:p>
      </dgm:t>
    </dgm:pt>
    <dgm:pt modelId="{45745BBC-3DA3-49CB-ADD2-1D6D30FF500E}" type="parTrans" cxnId="{4465FEF2-CA87-4E33-A6A2-435B3494F9DC}">
      <dgm:prSet/>
      <dgm:spPr/>
      <dgm:t>
        <a:bodyPr/>
        <a:lstStyle/>
        <a:p>
          <a:endParaRPr lang="nl-NL" sz="1100"/>
        </a:p>
      </dgm:t>
    </dgm:pt>
    <dgm:pt modelId="{14137F63-E1FB-46CC-8C82-2EB7AFB2AB6D}" type="sibTrans" cxnId="{4465FEF2-CA87-4E33-A6A2-435B3494F9DC}">
      <dgm:prSet/>
      <dgm:spPr/>
      <dgm:t>
        <a:bodyPr/>
        <a:lstStyle/>
        <a:p>
          <a:endParaRPr lang="nl-NL" sz="1100"/>
        </a:p>
      </dgm:t>
    </dgm:pt>
    <dgm:pt modelId="{659DA996-BB23-414C-9CE0-A967A741157F}">
      <dgm:prSet custT="1"/>
      <dgm:spPr/>
      <dgm:t>
        <a:bodyPr rtlCol="0"/>
        <a:lstStyle/>
        <a:p>
          <a:pPr rtl="0"/>
          <a:r>
            <a:rPr lang="nl-NL" sz="1100" b="0" i="1" noProof="0" dirty="0">
              <a:solidFill>
                <a:schemeClr val="tx1"/>
              </a:solidFill>
              <a:latin typeface="Nunito" panose="00000500000000000000" pitchFamily="2" charset="0"/>
            </a:rPr>
            <a:t>Q1 2022 </a:t>
          </a:r>
          <a:r>
            <a:rPr lang="nl-NL" sz="1100" b="0" i="0" noProof="0" dirty="0">
              <a:solidFill>
                <a:schemeClr val="tx1"/>
              </a:solidFill>
              <a:latin typeface="Nunito" panose="00000500000000000000" pitchFamily="2" charset="0"/>
            </a:rPr>
            <a:t>Verbeteren gerichte marketing</a:t>
          </a:r>
        </a:p>
      </dgm:t>
    </dgm:pt>
    <dgm:pt modelId="{D79906B1-1100-47CE-92D7-61C03F5EC4B5}" type="parTrans" cxnId="{51D783C9-F367-4770-8F80-F94777077280}">
      <dgm:prSet/>
      <dgm:spPr/>
      <dgm:t>
        <a:bodyPr/>
        <a:lstStyle/>
        <a:p>
          <a:endParaRPr lang="nl-NL" sz="1100"/>
        </a:p>
      </dgm:t>
    </dgm:pt>
    <dgm:pt modelId="{3E52D4BE-5571-4CDD-BD14-31DBC4F3C555}" type="sibTrans" cxnId="{51D783C9-F367-4770-8F80-F94777077280}">
      <dgm:prSet/>
      <dgm:spPr/>
      <dgm:t>
        <a:bodyPr/>
        <a:lstStyle/>
        <a:p>
          <a:endParaRPr lang="nl-NL" sz="1100"/>
        </a:p>
      </dgm:t>
    </dgm:pt>
    <dgm:pt modelId="{F2D349FD-9860-4DFD-AFE0-6749ACFE7C0F}">
      <dgm:prSet custT="1"/>
      <dgm:spPr/>
      <dgm:t>
        <a:bodyPr rtlCol="0"/>
        <a:lstStyle/>
        <a:p>
          <a:pPr rtl="0"/>
          <a:r>
            <a:rPr lang="nl-NL" sz="1100" b="0" i="1" noProof="0" dirty="0">
              <a:solidFill>
                <a:schemeClr val="tx1"/>
              </a:solidFill>
              <a:latin typeface="Nunito" panose="00000500000000000000" pitchFamily="2" charset="0"/>
            </a:rPr>
            <a:t>Eind 2022</a:t>
          </a:r>
          <a:br>
            <a:rPr lang="nl-NL" sz="1100" b="0" i="0" noProof="0" dirty="0">
              <a:solidFill>
                <a:schemeClr val="tx1"/>
              </a:solidFill>
              <a:latin typeface="Nunito" panose="00000500000000000000" pitchFamily="2" charset="0"/>
            </a:rPr>
          </a:br>
          <a:r>
            <a:rPr lang="nl-NL" sz="1100" b="0" i="0" noProof="0" dirty="0">
              <a:solidFill>
                <a:schemeClr val="tx1"/>
              </a:solidFill>
              <a:latin typeface="Nunito" panose="00000500000000000000" pitchFamily="2" charset="0"/>
            </a:rPr>
            <a:t>10.000 actieve gebruikers</a:t>
          </a:r>
        </a:p>
      </dgm:t>
    </dgm:pt>
    <dgm:pt modelId="{FF1FA3E0-7250-4A23-919A-2763154F1EA0}" type="parTrans" cxnId="{FE6890FB-5DDC-4F08-9303-EE3135BED98A}">
      <dgm:prSet/>
      <dgm:spPr/>
      <dgm:t>
        <a:bodyPr/>
        <a:lstStyle/>
        <a:p>
          <a:endParaRPr lang="nl-NL" sz="1100"/>
        </a:p>
      </dgm:t>
    </dgm:pt>
    <dgm:pt modelId="{4FF06564-F3C2-41BA-8F2B-BB7AE863DB55}" type="sibTrans" cxnId="{FE6890FB-5DDC-4F08-9303-EE3135BED98A}">
      <dgm:prSet/>
      <dgm:spPr/>
      <dgm:t>
        <a:bodyPr/>
        <a:lstStyle/>
        <a:p>
          <a:endParaRPr lang="nl-NL" sz="1100"/>
        </a:p>
      </dgm:t>
    </dgm:pt>
    <dgm:pt modelId="{583F7FA9-A298-40C6-88B9-E2D261A6DE85}">
      <dgm:prSet custT="1"/>
      <dgm:spPr/>
      <dgm:t>
        <a:bodyPr rtlCol="0"/>
        <a:lstStyle/>
        <a:p>
          <a:pPr rtl="0"/>
          <a:r>
            <a:rPr lang="nl-NL" sz="1100" b="0" i="1" noProof="0" dirty="0">
              <a:solidFill>
                <a:schemeClr val="tx1"/>
              </a:solidFill>
              <a:latin typeface="Nunito" panose="00000500000000000000" pitchFamily="2" charset="0"/>
            </a:rPr>
            <a:t>Q3 2022</a:t>
          </a:r>
          <a:br>
            <a:rPr lang="nl-NL" sz="1100" b="0" i="0" noProof="0" dirty="0">
              <a:solidFill>
                <a:schemeClr val="tx1"/>
              </a:solidFill>
              <a:latin typeface="Nunito" panose="00000500000000000000" pitchFamily="2" charset="0"/>
            </a:rPr>
          </a:br>
          <a:r>
            <a:rPr lang="nl-NL" sz="1100" b="0" i="0" noProof="0" dirty="0" err="1">
              <a:solidFill>
                <a:schemeClr val="tx1"/>
              </a:solidFill>
              <a:latin typeface="Nunito" panose="00000500000000000000" pitchFamily="2" charset="0"/>
            </a:rPr>
            <a:t>Boodschap-pen</a:t>
          </a:r>
          <a:r>
            <a:rPr lang="nl-NL" sz="1100" b="0" i="0" noProof="0" dirty="0">
              <a:solidFill>
                <a:schemeClr val="tx1"/>
              </a:solidFill>
              <a:latin typeface="Nunito" panose="00000500000000000000" pitchFamily="2" charset="0"/>
            </a:rPr>
            <a:t> scanner</a:t>
          </a:r>
        </a:p>
      </dgm:t>
    </dgm:pt>
    <dgm:pt modelId="{7655D9A6-AB6F-4425-9507-B32462096A29}" type="parTrans" cxnId="{3D75C0B5-EC09-4DFD-A957-FD97D9A8DB32}">
      <dgm:prSet/>
      <dgm:spPr/>
      <dgm:t>
        <a:bodyPr/>
        <a:lstStyle/>
        <a:p>
          <a:endParaRPr lang="nl-NL"/>
        </a:p>
      </dgm:t>
    </dgm:pt>
    <dgm:pt modelId="{D452A410-AF5C-4031-B2A4-74D0804A5A10}" type="sibTrans" cxnId="{3D75C0B5-EC09-4DFD-A957-FD97D9A8DB32}">
      <dgm:prSet/>
      <dgm:spPr/>
      <dgm:t>
        <a:bodyPr/>
        <a:lstStyle/>
        <a:p>
          <a:endParaRPr lang="nl-NL"/>
        </a:p>
      </dgm:t>
    </dgm:pt>
    <dgm:pt modelId="{AC789601-61B7-4DC9-A2A4-955E3571B6E5}" type="pres">
      <dgm:prSet presAssocID="{9DB306B1-95E3-41C3-A350-EED6CFB59F98}" presName="Name0" presStyleCnt="0">
        <dgm:presLayoutVars>
          <dgm:dir/>
          <dgm:resizeHandles val="exact"/>
        </dgm:presLayoutVars>
      </dgm:prSet>
      <dgm:spPr/>
    </dgm:pt>
    <dgm:pt modelId="{45FA3487-70C3-4E71-92BB-2881FACBDAD9}" type="pres">
      <dgm:prSet presAssocID="{9DB306B1-95E3-41C3-A350-EED6CFB59F98}" presName="arrow" presStyleLbl="bgShp" presStyleIdx="0" presStyleCnt="1" custScaleY="21919"/>
      <dgm:spPr>
        <a:solidFill>
          <a:srgbClr val="689F38"/>
        </a:solidFill>
      </dgm:spPr>
    </dgm:pt>
    <dgm:pt modelId="{5EA91ECA-0408-49C3-9EEA-602356A489CB}" type="pres">
      <dgm:prSet presAssocID="{9DB306B1-95E3-41C3-A350-EED6CFB59F98}" presName="points" presStyleCnt="0"/>
      <dgm:spPr/>
    </dgm:pt>
    <dgm:pt modelId="{28FE0E0D-C31B-46A2-A6EC-48F0506B4BEB}" type="pres">
      <dgm:prSet presAssocID="{B66FD67A-FD18-4A42-8E47-01EE84191342}" presName="compositeA" presStyleCnt="0"/>
      <dgm:spPr/>
    </dgm:pt>
    <dgm:pt modelId="{E6E814DD-2C98-45D3-8CAE-5A87FF1201C6}" type="pres">
      <dgm:prSet presAssocID="{B66FD67A-FD18-4A42-8E47-01EE84191342}" presName="textA" presStyleLbl="revTx" presStyleIdx="0" presStyleCnt="10">
        <dgm:presLayoutVars>
          <dgm:bulletEnabled val="1"/>
        </dgm:presLayoutVars>
      </dgm:prSet>
      <dgm:spPr/>
    </dgm:pt>
    <dgm:pt modelId="{0F3FA412-5EB7-4212-862B-91A297B84C82}" type="pres">
      <dgm:prSet presAssocID="{B66FD67A-FD18-4A42-8E47-01EE84191342}" presName="circleA" presStyleLbl="node1" presStyleIdx="0" presStyleCnt="10"/>
      <dgm:spPr>
        <a:solidFill>
          <a:srgbClr val="00BCD4"/>
        </a:solidFill>
        <a:ln>
          <a:noFill/>
        </a:ln>
      </dgm:spPr>
    </dgm:pt>
    <dgm:pt modelId="{B0D2CA24-D0BF-489E-B804-2DE246DA7AFC}" type="pres">
      <dgm:prSet presAssocID="{B66FD67A-FD18-4A42-8E47-01EE84191342}" presName="spaceA" presStyleCnt="0"/>
      <dgm:spPr/>
    </dgm:pt>
    <dgm:pt modelId="{CED1C2CA-1E78-4427-81E5-9003D731199A}" type="pres">
      <dgm:prSet presAssocID="{029B6F63-0A76-4D7B-AAFB-CA02A1F0B036}" presName="space" presStyleCnt="0"/>
      <dgm:spPr/>
    </dgm:pt>
    <dgm:pt modelId="{0F35A57C-C893-4A94-B522-6BE29AD6C2CB}" type="pres">
      <dgm:prSet presAssocID="{D9622692-05D9-4B44-B997-34C482CEAD07}" presName="compositeB" presStyleCnt="0"/>
      <dgm:spPr/>
    </dgm:pt>
    <dgm:pt modelId="{F2E5AE86-6AC7-422B-BE93-AC29DFD7EC22}" type="pres">
      <dgm:prSet presAssocID="{D9622692-05D9-4B44-B997-34C482CEAD07}" presName="textB" presStyleLbl="revTx" presStyleIdx="1" presStyleCnt="10">
        <dgm:presLayoutVars>
          <dgm:bulletEnabled val="1"/>
        </dgm:presLayoutVars>
      </dgm:prSet>
      <dgm:spPr/>
    </dgm:pt>
    <dgm:pt modelId="{5681FF56-3CA6-4D19-9EE2-6C8A3FF34288}" type="pres">
      <dgm:prSet presAssocID="{D9622692-05D9-4B44-B997-34C482CEAD07}" presName="circleB" presStyleLbl="node1" presStyleIdx="1" presStyleCnt="10"/>
      <dgm:spPr>
        <a:solidFill>
          <a:srgbClr val="00BCD4"/>
        </a:solidFill>
        <a:ln>
          <a:noFill/>
        </a:ln>
      </dgm:spPr>
    </dgm:pt>
    <dgm:pt modelId="{E1FCC7E6-FF40-427D-8D2A-B2D38AA01777}" type="pres">
      <dgm:prSet presAssocID="{D9622692-05D9-4B44-B997-34C482CEAD07}" presName="spaceB" presStyleCnt="0"/>
      <dgm:spPr/>
    </dgm:pt>
    <dgm:pt modelId="{885A79C8-FCF2-4A5E-B502-528EAEFDDDD1}" type="pres">
      <dgm:prSet presAssocID="{3581BEFA-4676-46E2-B7AD-446974DCF7F4}" presName="space" presStyleCnt="0"/>
      <dgm:spPr/>
    </dgm:pt>
    <dgm:pt modelId="{696CEEC1-1313-4FAF-9996-D3362058A801}" type="pres">
      <dgm:prSet presAssocID="{983B991B-7B43-4831-A461-E80AD33EC30B}" presName="compositeA" presStyleCnt="0"/>
      <dgm:spPr/>
    </dgm:pt>
    <dgm:pt modelId="{780473CC-7E4E-4DE6-8695-9DDA567513FA}" type="pres">
      <dgm:prSet presAssocID="{983B991B-7B43-4831-A461-E80AD33EC30B}" presName="textA" presStyleLbl="revTx" presStyleIdx="2" presStyleCnt="10">
        <dgm:presLayoutVars>
          <dgm:bulletEnabled val="1"/>
        </dgm:presLayoutVars>
      </dgm:prSet>
      <dgm:spPr/>
    </dgm:pt>
    <dgm:pt modelId="{C0D121E8-CF60-485B-B045-4E02B99D7FEA}" type="pres">
      <dgm:prSet presAssocID="{983B991B-7B43-4831-A461-E80AD33EC30B}" presName="circleA" presStyleLbl="node1" presStyleIdx="2" presStyleCnt="10"/>
      <dgm:spPr>
        <a:solidFill>
          <a:srgbClr val="00BCD4"/>
        </a:solidFill>
        <a:ln>
          <a:noFill/>
        </a:ln>
      </dgm:spPr>
    </dgm:pt>
    <dgm:pt modelId="{6D8C2138-9C31-4F68-9583-E2B624CDC163}" type="pres">
      <dgm:prSet presAssocID="{983B991B-7B43-4831-A461-E80AD33EC30B}" presName="spaceA" presStyleCnt="0"/>
      <dgm:spPr/>
    </dgm:pt>
    <dgm:pt modelId="{32234DE1-BA5C-46BC-93AB-963130B050B9}" type="pres">
      <dgm:prSet presAssocID="{14137F63-E1FB-46CC-8C82-2EB7AFB2AB6D}" presName="space" presStyleCnt="0"/>
      <dgm:spPr/>
    </dgm:pt>
    <dgm:pt modelId="{836FECCF-9E4A-4B73-ADD4-21E9377F4DB7}" type="pres">
      <dgm:prSet presAssocID="{8FE3B16D-CB1D-4452-A24F-4DB82B820C1E}" presName="compositeB" presStyleCnt="0"/>
      <dgm:spPr/>
    </dgm:pt>
    <dgm:pt modelId="{63AC11A7-F4F3-4739-9838-E992E0A993E2}" type="pres">
      <dgm:prSet presAssocID="{8FE3B16D-CB1D-4452-A24F-4DB82B820C1E}" presName="textB" presStyleLbl="revTx" presStyleIdx="3" presStyleCnt="10">
        <dgm:presLayoutVars>
          <dgm:bulletEnabled val="1"/>
        </dgm:presLayoutVars>
      </dgm:prSet>
      <dgm:spPr/>
    </dgm:pt>
    <dgm:pt modelId="{E40011E5-8A76-4F38-8C94-637D876FC338}" type="pres">
      <dgm:prSet presAssocID="{8FE3B16D-CB1D-4452-A24F-4DB82B820C1E}" presName="circleB" presStyleLbl="node1" presStyleIdx="3" presStyleCnt="10"/>
      <dgm:spPr>
        <a:solidFill>
          <a:srgbClr val="00BCD4"/>
        </a:solidFill>
        <a:ln>
          <a:noFill/>
        </a:ln>
      </dgm:spPr>
    </dgm:pt>
    <dgm:pt modelId="{A7469A07-41BF-4B46-A543-CBDAD84022C1}" type="pres">
      <dgm:prSet presAssocID="{8FE3B16D-CB1D-4452-A24F-4DB82B820C1E}" presName="spaceB" presStyleCnt="0"/>
      <dgm:spPr/>
    </dgm:pt>
    <dgm:pt modelId="{B339A1CB-1901-4FA7-A97B-057AAC3A7393}" type="pres">
      <dgm:prSet presAssocID="{5349CD23-2C20-4273-8E02-D6D9A6D3A0DC}" presName="space" presStyleCnt="0"/>
      <dgm:spPr/>
    </dgm:pt>
    <dgm:pt modelId="{8617DEB8-C241-4F58-BECF-E28E13FABBE2}" type="pres">
      <dgm:prSet presAssocID="{D1073D94-391E-4C4B-A1E4-049390225857}" presName="compositeA" presStyleCnt="0"/>
      <dgm:spPr/>
    </dgm:pt>
    <dgm:pt modelId="{518DE450-9D1D-4DEF-8B1F-0EE3F113663C}" type="pres">
      <dgm:prSet presAssocID="{D1073D94-391E-4C4B-A1E4-049390225857}" presName="textA" presStyleLbl="revTx" presStyleIdx="4" presStyleCnt="10">
        <dgm:presLayoutVars>
          <dgm:bulletEnabled val="1"/>
        </dgm:presLayoutVars>
      </dgm:prSet>
      <dgm:spPr/>
    </dgm:pt>
    <dgm:pt modelId="{3A1FF279-8524-4D39-A813-8A0F940F3049}" type="pres">
      <dgm:prSet presAssocID="{D1073D94-391E-4C4B-A1E4-049390225857}" presName="circleA" presStyleLbl="node1" presStyleIdx="4" presStyleCnt="10"/>
      <dgm:spPr>
        <a:solidFill>
          <a:srgbClr val="00BCD4"/>
        </a:solidFill>
        <a:ln>
          <a:noFill/>
        </a:ln>
      </dgm:spPr>
    </dgm:pt>
    <dgm:pt modelId="{7AAFD5BA-F8F6-4033-BA7C-9D17F7F15596}" type="pres">
      <dgm:prSet presAssocID="{D1073D94-391E-4C4B-A1E4-049390225857}" presName="spaceA" presStyleCnt="0"/>
      <dgm:spPr/>
    </dgm:pt>
    <dgm:pt modelId="{376270A3-BF7C-496B-98AB-68469B902DD1}" type="pres">
      <dgm:prSet presAssocID="{A1E500F5-9B0E-40B1-9878-A2A1CA50D210}" presName="space" presStyleCnt="0"/>
      <dgm:spPr/>
    </dgm:pt>
    <dgm:pt modelId="{53F179B4-F159-4CF1-A046-8D88ADF8DB9B}" type="pres">
      <dgm:prSet presAssocID="{7D550970-5588-4EBB-B073-463EC6EB05A4}" presName="compositeB" presStyleCnt="0"/>
      <dgm:spPr/>
    </dgm:pt>
    <dgm:pt modelId="{E0125EFD-609E-4B6A-A49C-9390D1DD97B1}" type="pres">
      <dgm:prSet presAssocID="{7D550970-5588-4EBB-B073-463EC6EB05A4}" presName="textB" presStyleLbl="revTx" presStyleIdx="5" presStyleCnt="10">
        <dgm:presLayoutVars>
          <dgm:bulletEnabled val="1"/>
        </dgm:presLayoutVars>
      </dgm:prSet>
      <dgm:spPr/>
    </dgm:pt>
    <dgm:pt modelId="{0316F2FF-747F-4F03-8BA8-01CCEB25F2D9}" type="pres">
      <dgm:prSet presAssocID="{7D550970-5588-4EBB-B073-463EC6EB05A4}" presName="circleB" presStyleLbl="node1" presStyleIdx="5" presStyleCnt="10"/>
      <dgm:spPr>
        <a:solidFill>
          <a:srgbClr val="00BCD4"/>
        </a:solidFill>
        <a:ln>
          <a:noFill/>
        </a:ln>
      </dgm:spPr>
    </dgm:pt>
    <dgm:pt modelId="{F2E387E5-74FD-4516-B262-41984622387D}" type="pres">
      <dgm:prSet presAssocID="{7D550970-5588-4EBB-B073-463EC6EB05A4}" presName="spaceB" presStyleCnt="0"/>
      <dgm:spPr/>
    </dgm:pt>
    <dgm:pt modelId="{72D6087D-CD61-4DC4-B469-AA163582C280}" type="pres">
      <dgm:prSet presAssocID="{CA70BEF6-82DA-4218-8FFD-2EF698396984}" presName="space" presStyleCnt="0"/>
      <dgm:spPr/>
    </dgm:pt>
    <dgm:pt modelId="{72A6A1E9-B667-40DB-ACF6-5DD002486635}" type="pres">
      <dgm:prSet presAssocID="{659DA996-BB23-414C-9CE0-A967A741157F}" presName="compositeA" presStyleCnt="0"/>
      <dgm:spPr/>
    </dgm:pt>
    <dgm:pt modelId="{368BA85F-D0E7-4A71-9C85-0AB126941F76}" type="pres">
      <dgm:prSet presAssocID="{659DA996-BB23-414C-9CE0-A967A741157F}" presName="textA" presStyleLbl="revTx" presStyleIdx="6" presStyleCnt="10">
        <dgm:presLayoutVars>
          <dgm:bulletEnabled val="1"/>
        </dgm:presLayoutVars>
      </dgm:prSet>
      <dgm:spPr/>
    </dgm:pt>
    <dgm:pt modelId="{0B1EA9FA-C56D-4F7B-A856-FC7FD458D205}" type="pres">
      <dgm:prSet presAssocID="{659DA996-BB23-414C-9CE0-A967A741157F}" presName="circleA" presStyleLbl="node1" presStyleIdx="6" presStyleCnt="10"/>
      <dgm:spPr>
        <a:solidFill>
          <a:srgbClr val="00BCD4"/>
        </a:solidFill>
        <a:ln>
          <a:noFill/>
        </a:ln>
      </dgm:spPr>
    </dgm:pt>
    <dgm:pt modelId="{82458DEF-B70F-4C1B-9045-35B620B5FE44}" type="pres">
      <dgm:prSet presAssocID="{659DA996-BB23-414C-9CE0-A967A741157F}" presName="spaceA" presStyleCnt="0"/>
      <dgm:spPr/>
    </dgm:pt>
    <dgm:pt modelId="{23B0CCC5-7BC6-4AD7-88EC-E975775463F5}" type="pres">
      <dgm:prSet presAssocID="{3E52D4BE-5571-4CDD-BD14-31DBC4F3C555}" presName="space" presStyleCnt="0"/>
      <dgm:spPr/>
    </dgm:pt>
    <dgm:pt modelId="{2114ADA7-0E22-4465-BE15-79F68D915766}" type="pres">
      <dgm:prSet presAssocID="{5ED7A115-653F-4638-8222-2814A3136DD1}" presName="compositeB" presStyleCnt="0"/>
      <dgm:spPr/>
    </dgm:pt>
    <dgm:pt modelId="{5C204E68-8F13-4445-92BA-91F9AF8410CB}" type="pres">
      <dgm:prSet presAssocID="{5ED7A115-653F-4638-8222-2814A3136DD1}" presName="textB" presStyleLbl="revTx" presStyleIdx="7" presStyleCnt="10">
        <dgm:presLayoutVars>
          <dgm:bulletEnabled val="1"/>
        </dgm:presLayoutVars>
      </dgm:prSet>
      <dgm:spPr/>
    </dgm:pt>
    <dgm:pt modelId="{C296B722-3E63-46E4-8C58-D8F3B7F9D426}" type="pres">
      <dgm:prSet presAssocID="{5ED7A115-653F-4638-8222-2814A3136DD1}" presName="circleB" presStyleLbl="node1" presStyleIdx="7" presStyleCnt="10"/>
      <dgm:spPr>
        <a:solidFill>
          <a:srgbClr val="00BCD4"/>
        </a:solidFill>
        <a:ln>
          <a:noFill/>
        </a:ln>
      </dgm:spPr>
    </dgm:pt>
    <dgm:pt modelId="{34B5714D-C0A2-4237-9D62-33818513BFB2}" type="pres">
      <dgm:prSet presAssocID="{5ED7A115-653F-4638-8222-2814A3136DD1}" presName="spaceB" presStyleCnt="0"/>
      <dgm:spPr/>
    </dgm:pt>
    <dgm:pt modelId="{13FB6696-A559-42EA-8D6D-33C7960AF2A0}" type="pres">
      <dgm:prSet presAssocID="{DDA80D85-8E38-4501-868A-42AE07540E06}" presName="space" presStyleCnt="0"/>
      <dgm:spPr/>
    </dgm:pt>
    <dgm:pt modelId="{84073269-155C-4D9D-B291-D6908F99B33D}" type="pres">
      <dgm:prSet presAssocID="{583F7FA9-A298-40C6-88B9-E2D261A6DE85}" presName="compositeA" presStyleCnt="0"/>
      <dgm:spPr/>
    </dgm:pt>
    <dgm:pt modelId="{38A75E40-E3D7-4CF7-9E54-37575519B663}" type="pres">
      <dgm:prSet presAssocID="{583F7FA9-A298-40C6-88B9-E2D261A6DE85}" presName="textA" presStyleLbl="revTx" presStyleIdx="8" presStyleCnt="10">
        <dgm:presLayoutVars>
          <dgm:bulletEnabled val="1"/>
        </dgm:presLayoutVars>
      </dgm:prSet>
      <dgm:spPr/>
    </dgm:pt>
    <dgm:pt modelId="{CEF34DF1-D734-4A1C-83B8-AAEBE17B6DBE}" type="pres">
      <dgm:prSet presAssocID="{583F7FA9-A298-40C6-88B9-E2D261A6DE85}" presName="circleA" presStyleLbl="node1" presStyleIdx="8" presStyleCnt="10"/>
      <dgm:spPr>
        <a:solidFill>
          <a:srgbClr val="00BCD4"/>
        </a:solidFill>
        <a:ln>
          <a:noFill/>
        </a:ln>
      </dgm:spPr>
    </dgm:pt>
    <dgm:pt modelId="{5A820658-42C2-4209-AAFB-5F1DA09914D3}" type="pres">
      <dgm:prSet presAssocID="{583F7FA9-A298-40C6-88B9-E2D261A6DE85}" presName="spaceA" presStyleCnt="0"/>
      <dgm:spPr/>
    </dgm:pt>
    <dgm:pt modelId="{66DD8312-4AD8-4EA0-86BA-0F57232E6179}" type="pres">
      <dgm:prSet presAssocID="{D452A410-AF5C-4031-B2A4-74D0804A5A10}" presName="space" presStyleCnt="0"/>
      <dgm:spPr/>
    </dgm:pt>
    <dgm:pt modelId="{CF38633A-AA23-4A20-B2DA-27B28E81E50A}" type="pres">
      <dgm:prSet presAssocID="{F2D349FD-9860-4DFD-AFE0-6749ACFE7C0F}" presName="compositeB" presStyleCnt="0"/>
      <dgm:spPr/>
    </dgm:pt>
    <dgm:pt modelId="{B7767A6E-CFC7-4169-8802-1F18B3C5A55B}" type="pres">
      <dgm:prSet presAssocID="{F2D349FD-9860-4DFD-AFE0-6749ACFE7C0F}" presName="textB" presStyleLbl="revTx" presStyleIdx="9" presStyleCnt="10">
        <dgm:presLayoutVars>
          <dgm:bulletEnabled val="1"/>
        </dgm:presLayoutVars>
      </dgm:prSet>
      <dgm:spPr/>
    </dgm:pt>
    <dgm:pt modelId="{4CF71D76-E67C-4D97-9593-11A5DE8E353A}" type="pres">
      <dgm:prSet presAssocID="{F2D349FD-9860-4DFD-AFE0-6749ACFE7C0F}" presName="circleB" presStyleLbl="node1" presStyleIdx="9" presStyleCnt="10"/>
      <dgm:spPr>
        <a:solidFill>
          <a:srgbClr val="00BCD4"/>
        </a:solidFill>
        <a:ln>
          <a:noFill/>
        </a:ln>
      </dgm:spPr>
    </dgm:pt>
    <dgm:pt modelId="{18D226D3-8B9F-4FD6-9A31-458585610D75}" type="pres">
      <dgm:prSet presAssocID="{F2D349FD-9860-4DFD-AFE0-6749ACFE7C0F}" presName="spaceB" presStyleCnt="0"/>
      <dgm:spPr/>
    </dgm:pt>
  </dgm:ptLst>
  <dgm:cxnLst>
    <dgm:cxn modelId="{24B18C0E-D2F6-44DA-9E07-92711E851584}" type="presOf" srcId="{F2D349FD-9860-4DFD-AFE0-6749ACFE7C0F}" destId="{B7767A6E-CFC7-4169-8802-1F18B3C5A55B}" srcOrd="0" destOrd="0" presId="urn:microsoft.com/office/officeart/2005/8/layout/hProcess11"/>
    <dgm:cxn modelId="{35EA061D-DA06-4D1C-B91F-59B297F482CF}" type="presOf" srcId="{983B991B-7B43-4831-A461-E80AD33EC30B}" destId="{780473CC-7E4E-4DE6-8695-9DDA567513FA}" srcOrd="0" destOrd="0" presId="urn:microsoft.com/office/officeart/2005/8/layout/hProcess11"/>
    <dgm:cxn modelId="{A2AEA51E-C91C-417F-853D-509B2850871E}" type="presOf" srcId="{8FE3B16D-CB1D-4452-A24F-4DB82B820C1E}" destId="{63AC11A7-F4F3-4739-9838-E992E0A993E2}" srcOrd="0" destOrd="0" presId="urn:microsoft.com/office/officeart/2005/8/layout/hProcess11"/>
    <dgm:cxn modelId="{25710A30-6715-4B24-BC9D-1305E4CBCCCD}" type="presOf" srcId="{D1073D94-391E-4C4B-A1E4-049390225857}" destId="{518DE450-9D1D-4DEF-8B1F-0EE3F113663C}" srcOrd="0" destOrd="0" presId="urn:microsoft.com/office/officeart/2005/8/layout/hProcess11"/>
    <dgm:cxn modelId="{44162034-786D-4A07-9E6A-5BC0E31C383B}" type="presOf" srcId="{7D550970-5588-4EBB-B073-463EC6EB05A4}" destId="{E0125EFD-609E-4B6A-A49C-9390D1DD97B1}" srcOrd="0" destOrd="0" presId="urn:microsoft.com/office/officeart/2005/8/layout/hProcess11"/>
    <dgm:cxn modelId="{6BC92C3D-31A8-4327-A95C-BBEBE9FE134C}" type="presOf" srcId="{B66FD67A-FD18-4A42-8E47-01EE84191342}" destId="{E6E814DD-2C98-45D3-8CAE-5A87FF1201C6}" srcOrd="0" destOrd="0" presId="urn:microsoft.com/office/officeart/2005/8/layout/hProcess11"/>
    <dgm:cxn modelId="{D3B2436D-523A-4364-B5D7-0A16F9926373}" type="presOf" srcId="{D9622692-05D9-4B44-B997-34C482CEAD07}" destId="{F2E5AE86-6AC7-422B-BE93-AC29DFD7EC22}" srcOrd="0" destOrd="0" presId="urn:microsoft.com/office/officeart/2005/8/layout/hProcess11"/>
    <dgm:cxn modelId="{7A42357F-2127-496B-BE3C-AEF591483305}" type="presOf" srcId="{5ED7A115-653F-4638-8222-2814A3136DD1}" destId="{5C204E68-8F13-4445-92BA-91F9AF8410CB}" srcOrd="0" destOrd="0" presId="urn:microsoft.com/office/officeart/2005/8/layout/hProcess11"/>
    <dgm:cxn modelId="{48179D88-8156-4B97-A2D1-92879965E5FF}" type="presOf" srcId="{659DA996-BB23-414C-9CE0-A967A741157F}" destId="{368BA85F-D0E7-4A71-9C85-0AB126941F76}" srcOrd="0" destOrd="0" presId="urn:microsoft.com/office/officeart/2005/8/layout/hProcess11"/>
    <dgm:cxn modelId="{12A07393-1614-4545-B55F-9C241BF9DED6}" type="presOf" srcId="{9DB306B1-95E3-41C3-A350-EED6CFB59F98}" destId="{AC789601-61B7-4DC9-A2A4-955E3571B6E5}" srcOrd="0" destOrd="0" presId="urn:microsoft.com/office/officeart/2005/8/layout/hProcess11"/>
    <dgm:cxn modelId="{3D75C0B5-EC09-4DFD-A957-FD97D9A8DB32}" srcId="{9DB306B1-95E3-41C3-A350-EED6CFB59F98}" destId="{583F7FA9-A298-40C6-88B9-E2D261A6DE85}" srcOrd="8" destOrd="0" parTransId="{7655D9A6-AB6F-4425-9507-B32462096A29}" sibTransId="{D452A410-AF5C-4031-B2A4-74D0804A5A10}"/>
    <dgm:cxn modelId="{68D0D1BC-B9AA-4E67-950E-DDAC4A425FC7}" srcId="{9DB306B1-95E3-41C3-A350-EED6CFB59F98}" destId="{8FE3B16D-CB1D-4452-A24F-4DB82B820C1E}" srcOrd="3" destOrd="0" parTransId="{24DBCB50-83CD-4AD0-BEAA-B8B6ED5373CA}" sibTransId="{5349CD23-2C20-4273-8E02-D6D9A6D3A0DC}"/>
    <dgm:cxn modelId="{F8ED08C5-C979-4AF2-8E44-32026F324678}" srcId="{9DB306B1-95E3-41C3-A350-EED6CFB59F98}" destId="{7D550970-5588-4EBB-B073-463EC6EB05A4}" srcOrd="5" destOrd="0" parTransId="{CFD44A2A-6196-4183-BD05-EDAD10274E96}" sibTransId="{CA70BEF6-82DA-4218-8FFD-2EF698396984}"/>
    <dgm:cxn modelId="{51D783C9-F367-4770-8F80-F94777077280}" srcId="{9DB306B1-95E3-41C3-A350-EED6CFB59F98}" destId="{659DA996-BB23-414C-9CE0-A967A741157F}" srcOrd="6" destOrd="0" parTransId="{D79906B1-1100-47CE-92D7-61C03F5EC4B5}" sibTransId="{3E52D4BE-5571-4CDD-BD14-31DBC4F3C555}"/>
    <dgm:cxn modelId="{7CB044DA-54A8-4776-90D7-8344FA7B4815}" srcId="{9DB306B1-95E3-41C3-A350-EED6CFB59F98}" destId="{B66FD67A-FD18-4A42-8E47-01EE84191342}" srcOrd="0" destOrd="0" parTransId="{728FA86D-CA9B-46AB-BC5B-3504B89C7781}" sibTransId="{029B6F63-0A76-4D7B-AAFB-CA02A1F0B036}"/>
    <dgm:cxn modelId="{7B8338E1-28A9-4816-A143-539A378987E0}" srcId="{9DB306B1-95E3-41C3-A350-EED6CFB59F98}" destId="{D9622692-05D9-4B44-B997-34C482CEAD07}" srcOrd="1" destOrd="0" parTransId="{058C97CD-F585-4056-BF73-C06430397079}" sibTransId="{3581BEFA-4676-46E2-B7AD-446974DCF7F4}"/>
    <dgm:cxn modelId="{28859FE5-DE25-420B-AB26-BD97361A05DB}" type="presOf" srcId="{583F7FA9-A298-40C6-88B9-E2D261A6DE85}" destId="{38A75E40-E3D7-4CF7-9E54-37575519B663}" srcOrd="0" destOrd="0" presId="urn:microsoft.com/office/officeart/2005/8/layout/hProcess11"/>
    <dgm:cxn modelId="{42BFE0E5-9263-4D2D-A4CF-0C2FD9F6AE24}" srcId="{9DB306B1-95E3-41C3-A350-EED6CFB59F98}" destId="{D1073D94-391E-4C4B-A1E4-049390225857}" srcOrd="4" destOrd="0" parTransId="{21841C63-C030-4FFD-8E71-5BAD16BEDEE0}" sibTransId="{A1E500F5-9B0E-40B1-9878-A2A1CA50D210}"/>
    <dgm:cxn modelId="{097969EA-7F4F-4034-A16A-107E5BD90B43}" srcId="{9DB306B1-95E3-41C3-A350-EED6CFB59F98}" destId="{5ED7A115-653F-4638-8222-2814A3136DD1}" srcOrd="7" destOrd="0" parTransId="{767D4012-403B-487A-8D63-A2D5EEE6334C}" sibTransId="{DDA80D85-8E38-4501-868A-42AE07540E06}"/>
    <dgm:cxn modelId="{4465FEF2-CA87-4E33-A6A2-435B3494F9DC}" srcId="{9DB306B1-95E3-41C3-A350-EED6CFB59F98}" destId="{983B991B-7B43-4831-A461-E80AD33EC30B}" srcOrd="2" destOrd="0" parTransId="{45745BBC-3DA3-49CB-ADD2-1D6D30FF500E}" sibTransId="{14137F63-E1FB-46CC-8C82-2EB7AFB2AB6D}"/>
    <dgm:cxn modelId="{FE6890FB-5DDC-4F08-9303-EE3135BED98A}" srcId="{9DB306B1-95E3-41C3-A350-EED6CFB59F98}" destId="{F2D349FD-9860-4DFD-AFE0-6749ACFE7C0F}" srcOrd="9" destOrd="0" parTransId="{FF1FA3E0-7250-4A23-919A-2763154F1EA0}" sibTransId="{4FF06564-F3C2-41BA-8F2B-BB7AE863DB55}"/>
    <dgm:cxn modelId="{C3F12138-A1D5-4565-AE63-D558654D5ED2}" type="presParOf" srcId="{AC789601-61B7-4DC9-A2A4-955E3571B6E5}" destId="{45FA3487-70C3-4E71-92BB-2881FACBDAD9}" srcOrd="0" destOrd="0" presId="urn:microsoft.com/office/officeart/2005/8/layout/hProcess11"/>
    <dgm:cxn modelId="{D3F38295-6303-418A-A7C9-E0E98BC562F6}" type="presParOf" srcId="{AC789601-61B7-4DC9-A2A4-955E3571B6E5}" destId="{5EA91ECA-0408-49C3-9EEA-602356A489CB}" srcOrd="1" destOrd="0" presId="urn:microsoft.com/office/officeart/2005/8/layout/hProcess11"/>
    <dgm:cxn modelId="{AFFA494A-BDC0-485F-BF61-A7461CFF9B9F}" type="presParOf" srcId="{5EA91ECA-0408-49C3-9EEA-602356A489CB}" destId="{28FE0E0D-C31B-46A2-A6EC-48F0506B4BEB}" srcOrd="0" destOrd="0" presId="urn:microsoft.com/office/officeart/2005/8/layout/hProcess11"/>
    <dgm:cxn modelId="{E02761EC-E904-4B4D-8F83-6AF0674C6A3D}" type="presParOf" srcId="{28FE0E0D-C31B-46A2-A6EC-48F0506B4BEB}" destId="{E6E814DD-2C98-45D3-8CAE-5A87FF1201C6}" srcOrd="0" destOrd="0" presId="urn:microsoft.com/office/officeart/2005/8/layout/hProcess11"/>
    <dgm:cxn modelId="{56DA3C22-C7FC-46A4-8618-736A232D9AC6}" type="presParOf" srcId="{28FE0E0D-C31B-46A2-A6EC-48F0506B4BEB}" destId="{0F3FA412-5EB7-4212-862B-91A297B84C82}" srcOrd="1" destOrd="0" presId="urn:microsoft.com/office/officeart/2005/8/layout/hProcess11"/>
    <dgm:cxn modelId="{53DD81A2-9B43-483E-BA22-38F4344BF43B}" type="presParOf" srcId="{28FE0E0D-C31B-46A2-A6EC-48F0506B4BEB}" destId="{B0D2CA24-D0BF-489E-B804-2DE246DA7AFC}" srcOrd="2" destOrd="0" presId="urn:microsoft.com/office/officeart/2005/8/layout/hProcess11"/>
    <dgm:cxn modelId="{8C839852-E0CA-43A6-B3A8-5420F984036E}" type="presParOf" srcId="{5EA91ECA-0408-49C3-9EEA-602356A489CB}" destId="{CED1C2CA-1E78-4427-81E5-9003D731199A}" srcOrd="1" destOrd="0" presId="urn:microsoft.com/office/officeart/2005/8/layout/hProcess11"/>
    <dgm:cxn modelId="{660C5BDA-8865-4B84-B7D1-B0A47B41D362}" type="presParOf" srcId="{5EA91ECA-0408-49C3-9EEA-602356A489CB}" destId="{0F35A57C-C893-4A94-B522-6BE29AD6C2CB}" srcOrd="2" destOrd="0" presId="urn:microsoft.com/office/officeart/2005/8/layout/hProcess11"/>
    <dgm:cxn modelId="{38A87E7B-8AF7-49EB-97A7-B9F1B904D87D}" type="presParOf" srcId="{0F35A57C-C893-4A94-B522-6BE29AD6C2CB}" destId="{F2E5AE86-6AC7-422B-BE93-AC29DFD7EC22}" srcOrd="0" destOrd="0" presId="urn:microsoft.com/office/officeart/2005/8/layout/hProcess11"/>
    <dgm:cxn modelId="{72BB7FF7-57CB-4D6F-AF23-B290DE554976}" type="presParOf" srcId="{0F35A57C-C893-4A94-B522-6BE29AD6C2CB}" destId="{5681FF56-3CA6-4D19-9EE2-6C8A3FF34288}" srcOrd="1" destOrd="0" presId="urn:microsoft.com/office/officeart/2005/8/layout/hProcess11"/>
    <dgm:cxn modelId="{7989084F-0003-4D6F-8438-D5ADB55BB189}" type="presParOf" srcId="{0F35A57C-C893-4A94-B522-6BE29AD6C2CB}" destId="{E1FCC7E6-FF40-427D-8D2A-B2D38AA01777}" srcOrd="2" destOrd="0" presId="urn:microsoft.com/office/officeart/2005/8/layout/hProcess11"/>
    <dgm:cxn modelId="{1E399B42-6DA4-4A67-91EF-DDFA04CDD8E5}" type="presParOf" srcId="{5EA91ECA-0408-49C3-9EEA-602356A489CB}" destId="{885A79C8-FCF2-4A5E-B502-528EAEFDDDD1}" srcOrd="3" destOrd="0" presId="urn:microsoft.com/office/officeart/2005/8/layout/hProcess11"/>
    <dgm:cxn modelId="{066DA046-540D-434D-98FE-BB8AB851664A}" type="presParOf" srcId="{5EA91ECA-0408-49C3-9EEA-602356A489CB}" destId="{696CEEC1-1313-4FAF-9996-D3362058A801}" srcOrd="4" destOrd="0" presId="urn:microsoft.com/office/officeart/2005/8/layout/hProcess11"/>
    <dgm:cxn modelId="{997FF9B4-69EA-474B-AEAC-E0ED70025FDA}" type="presParOf" srcId="{696CEEC1-1313-4FAF-9996-D3362058A801}" destId="{780473CC-7E4E-4DE6-8695-9DDA567513FA}" srcOrd="0" destOrd="0" presId="urn:microsoft.com/office/officeart/2005/8/layout/hProcess11"/>
    <dgm:cxn modelId="{134DDB6D-9908-4630-BFED-078D114B5826}" type="presParOf" srcId="{696CEEC1-1313-4FAF-9996-D3362058A801}" destId="{C0D121E8-CF60-485B-B045-4E02B99D7FEA}" srcOrd="1" destOrd="0" presId="urn:microsoft.com/office/officeart/2005/8/layout/hProcess11"/>
    <dgm:cxn modelId="{07AE4203-2C78-4CBC-BC30-AAB0E9EA2AFE}" type="presParOf" srcId="{696CEEC1-1313-4FAF-9996-D3362058A801}" destId="{6D8C2138-9C31-4F68-9583-E2B624CDC163}" srcOrd="2" destOrd="0" presId="urn:microsoft.com/office/officeart/2005/8/layout/hProcess11"/>
    <dgm:cxn modelId="{68B6A947-F803-4520-8FB1-C2A521547CAE}" type="presParOf" srcId="{5EA91ECA-0408-49C3-9EEA-602356A489CB}" destId="{32234DE1-BA5C-46BC-93AB-963130B050B9}" srcOrd="5" destOrd="0" presId="urn:microsoft.com/office/officeart/2005/8/layout/hProcess11"/>
    <dgm:cxn modelId="{9264163B-58B9-4AA1-968F-A080E358332A}" type="presParOf" srcId="{5EA91ECA-0408-49C3-9EEA-602356A489CB}" destId="{836FECCF-9E4A-4B73-ADD4-21E9377F4DB7}" srcOrd="6" destOrd="0" presId="urn:microsoft.com/office/officeart/2005/8/layout/hProcess11"/>
    <dgm:cxn modelId="{33E899E0-7C86-4033-ABD8-0052823FA27A}" type="presParOf" srcId="{836FECCF-9E4A-4B73-ADD4-21E9377F4DB7}" destId="{63AC11A7-F4F3-4739-9838-E992E0A993E2}" srcOrd="0" destOrd="0" presId="urn:microsoft.com/office/officeart/2005/8/layout/hProcess11"/>
    <dgm:cxn modelId="{5D7E5AE2-877F-4670-9277-057E0FC013B0}" type="presParOf" srcId="{836FECCF-9E4A-4B73-ADD4-21E9377F4DB7}" destId="{E40011E5-8A76-4F38-8C94-637D876FC338}" srcOrd="1" destOrd="0" presId="urn:microsoft.com/office/officeart/2005/8/layout/hProcess11"/>
    <dgm:cxn modelId="{0A64EBC4-28E2-48FF-8361-3F64087720C1}" type="presParOf" srcId="{836FECCF-9E4A-4B73-ADD4-21E9377F4DB7}" destId="{A7469A07-41BF-4B46-A543-CBDAD84022C1}" srcOrd="2" destOrd="0" presId="urn:microsoft.com/office/officeart/2005/8/layout/hProcess11"/>
    <dgm:cxn modelId="{3F088D06-D734-4DE2-95C2-530420183DBD}" type="presParOf" srcId="{5EA91ECA-0408-49C3-9EEA-602356A489CB}" destId="{B339A1CB-1901-4FA7-A97B-057AAC3A7393}" srcOrd="7" destOrd="0" presId="urn:microsoft.com/office/officeart/2005/8/layout/hProcess11"/>
    <dgm:cxn modelId="{A58767C9-D934-4E0C-BD8C-307AC64CCB1A}" type="presParOf" srcId="{5EA91ECA-0408-49C3-9EEA-602356A489CB}" destId="{8617DEB8-C241-4F58-BECF-E28E13FABBE2}" srcOrd="8" destOrd="0" presId="urn:microsoft.com/office/officeart/2005/8/layout/hProcess11"/>
    <dgm:cxn modelId="{06C9BD7F-3405-4041-B9F4-522A84447DD8}" type="presParOf" srcId="{8617DEB8-C241-4F58-BECF-E28E13FABBE2}" destId="{518DE450-9D1D-4DEF-8B1F-0EE3F113663C}" srcOrd="0" destOrd="0" presId="urn:microsoft.com/office/officeart/2005/8/layout/hProcess11"/>
    <dgm:cxn modelId="{EE936C09-E3DD-44D8-ABFD-3F55FF76C20B}" type="presParOf" srcId="{8617DEB8-C241-4F58-BECF-E28E13FABBE2}" destId="{3A1FF279-8524-4D39-A813-8A0F940F3049}" srcOrd="1" destOrd="0" presId="urn:microsoft.com/office/officeart/2005/8/layout/hProcess11"/>
    <dgm:cxn modelId="{D86E86DA-023D-4D8A-AB8E-BA0C1526CE4C}" type="presParOf" srcId="{8617DEB8-C241-4F58-BECF-E28E13FABBE2}" destId="{7AAFD5BA-F8F6-4033-BA7C-9D17F7F15596}" srcOrd="2" destOrd="0" presId="urn:microsoft.com/office/officeart/2005/8/layout/hProcess11"/>
    <dgm:cxn modelId="{B8B144E5-B59C-48E6-813A-92D6E63FDF05}" type="presParOf" srcId="{5EA91ECA-0408-49C3-9EEA-602356A489CB}" destId="{376270A3-BF7C-496B-98AB-68469B902DD1}" srcOrd="9" destOrd="0" presId="urn:microsoft.com/office/officeart/2005/8/layout/hProcess11"/>
    <dgm:cxn modelId="{7A9E6DBD-CF4C-4E09-BB7A-A4215EDAF87D}" type="presParOf" srcId="{5EA91ECA-0408-49C3-9EEA-602356A489CB}" destId="{53F179B4-F159-4CF1-A046-8D88ADF8DB9B}" srcOrd="10" destOrd="0" presId="urn:microsoft.com/office/officeart/2005/8/layout/hProcess11"/>
    <dgm:cxn modelId="{A0B18349-4B0E-47A9-B17E-9BD59922B18A}" type="presParOf" srcId="{53F179B4-F159-4CF1-A046-8D88ADF8DB9B}" destId="{E0125EFD-609E-4B6A-A49C-9390D1DD97B1}" srcOrd="0" destOrd="0" presId="urn:microsoft.com/office/officeart/2005/8/layout/hProcess11"/>
    <dgm:cxn modelId="{E912E805-FBD4-487C-AD84-2617C05D16F0}" type="presParOf" srcId="{53F179B4-F159-4CF1-A046-8D88ADF8DB9B}" destId="{0316F2FF-747F-4F03-8BA8-01CCEB25F2D9}" srcOrd="1" destOrd="0" presId="urn:microsoft.com/office/officeart/2005/8/layout/hProcess11"/>
    <dgm:cxn modelId="{49042353-BE57-4FB7-862B-CEF6A5778EAB}" type="presParOf" srcId="{53F179B4-F159-4CF1-A046-8D88ADF8DB9B}" destId="{F2E387E5-74FD-4516-B262-41984622387D}" srcOrd="2" destOrd="0" presId="urn:microsoft.com/office/officeart/2005/8/layout/hProcess11"/>
    <dgm:cxn modelId="{C7439AD8-204F-4134-A989-6C29609C9A33}" type="presParOf" srcId="{5EA91ECA-0408-49C3-9EEA-602356A489CB}" destId="{72D6087D-CD61-4DC4-B469-AA163582C280}" srcOrd="11" destOrd="0" presId="urn:microsoft.com/office/officeart/2005/8/layout/hProcess11"/>
    <dgm:cxn modelId="{8E91CE21-1DCE-4CDB-A3AF-21262EF9785C}" type="presParOf" srcId="{5EA91ECA-0408-49C3-9EEA-602356A489CB}" destId="{72A6A1E9-B667-40DB-ACF6-5DD002486635}" srcOrd="12" destOrd="0" presId="urn:microsoft.com/office/officeart/2005/8/layout/hProcess11"/>
    <dgm:cxn modelId="{038D58E4-6418-44C9-B80E-11C2FA447763}" type="presParOf" srcId="{72A6A1E9-B667-40DB-ACF6-5DD002486635}" destId="{368BA85F-D0E7-4A71-9C85-0AB126941F76}" srcOrd="0" destOrd="0" presId="urn:microsoft.com/office/officeart/2005/8/layout/hProcess11"/>
    <dgm:cxn modelId="{C3DE243C-6E41-42C0-BC1F-592003455BD3}" type="presParOf" srcId="{72A6A1E9-B667-40DB-ACF6-5DD002486635}" destId="{0B1EA9FA-C56D-4F7B-A856-FC7FD458D205}" srcOrd="1" destOrd="0" presId="urn:microsoft.com/office/officeart/2005/8/layout/hProcess11"/>
    <dgm:cxn modelId="{FA14DF64-3D4B-410F-9A2F-355480D447E8}" type="presParOf" srcId="{72A6A1E9-B667-40DB-ACF6-5DD002486635}" destId="{82458DEF-B70F-4C1B-9045-35B620B5FE44}" srcOrd="2" destOrd="0" presId="urn:microsoft.com/office/officeart/2005/8/layout/hProcess11"/>
    <dgm:cxn modelId="{E9F516E8-3107-4A3F-ACD0-D3FF7BFAD79C}" type="presParOf" srcId="{5EA91ECA-0408-49C3-9EEA-602356A489CB}" destId="{23B0CCC5-7BC6-4AD7-88EC-E975775463F5}" srcOrd="13" destOrd="0" presId="urn:microsoft.com/office/officeart/2005/8/layout/hProcess11"/>
    <dgm:cxn modelId="{D868087A-2505-404B-9C7A-FB580B6D56BA}" type="presParOf" srcId="{5EA91ECA-0408-49C3-9EEA-602356A489CB}" destId="{2114ADA7-0E22-4465-BE15-79F68D915766}" srcOrd="14" destOrd="0" presId="urn:microsoft.com/office/officeart/2005/8/layout/hProcess11"/>
    <dgm:cxn modelId="{188C8AA9-5CDF-4577-96DE-F57FB1D1B574}" type="presParOf" srcId="{2114ADA7-0E22-4465-BE15-79F68D915766}" destId="{5C204E68-8F13-4445-92BA-91F9AF8410CB}" srcOrd="0" destOrd="0" presId="urn:microsoft.com/office/officeart/2005/8/layout/hProcess11"/>
    <dgm:cxn modelId="{C96F241C-4CBE-462E-BB91-B5195C0FCC80}" type="presParOf" srcId="{2114ADA7-0E22-4465-BE15-79F68D915766}" destId="{C296B722-3E63-46E4-8C58-D8F3B7F9D426}" srcOrd="1" destOrd="0" presId="urn:microsoft.com/office/officeart/2005/8/layout/hProcess11"/>
    <dgm:cxn modelId="{A6F292A3-ED99-44FC-875F-CDD784DDD2D6}" type="presParOf" srcId="{2114ADA7-0E22-4465-BE15-79F68D915766}" destId="{34B5714D-C0A2-4237-9D62-33818513BFB2}" srcOrd="2" destOrd="0" presId="urn:microsoft.com/office/officeart/2005/8/layout/hProcess11"/>
    <dgm:cxn modelId="{B4720F82-4C80-4E5E-B7B4-F36E62134DE6}" type="presParOf" srcId="{5EA91ECA-0408-49C3-9EEA-602356A489CB}" destId="{13FB6696-A559-42EA-8D6D-33C7960AF2A0}" srcOrd="15" destOrd="0" presId="urn:microsoft.com/office/officeart/2005/8/layout/hProcess11"/>
    <dgm:cxn modelId="{4B0C49F2-A798-4F6E-B004-098F67AC530F}" type="presParOf" srcId="{5EA91ECA-0408-49C3-9EEA-602356A489CB}" destId="{84073269-155C-4D9D-B291-D6908F99B33D}" srcOrd="16" destOrd="0" presId="urn:microsoft.com/office/officeart/2005/8/layout/hProcess11"/>
    <dgm:cxn modelId="{F4C3ECBA-F0BE-47E6-9864-7801046F3042}" type="presParOf" srcId="{84073269-155C-4D9D-B291-D6908F99B33D}" destId="{38A75E40-E3D7-4CF7-9E54-37575519B663}" srcOrd="0" destOrd="0" presId="urn:microsoft.com/office/officeart/2005/8/layout/hProcess11"/>
    <dgm:cxn modelId="{1A0001B7-D6B5-4641-B498-15C067007279}" type="presParOf" srcId="{84073269-155C-4D9D-B291-D6908F99B33D}" destId="{CEF34DF1-D734-4A1C-83B8-AAEBE17B6DBE}" srcOrd="1" destOrd="0" presId="urn:microsoft.com/office/officeart/2005/8/layout/hProcess11"/>
    <dgm:cxn modelId="{86B9C7BD-9672-4F15-9627-534B76357FE7}" type="presParOf" srcId="{84073269-155C-4D9D-B291-D6908F99B33D}" destId="{5A820658-42C2-4209-AAFB-5F1DA09914D3}" srcOrd="2" destOrd="0" presId="urn:microsoft.com/office/officeart/2005/8/layout/hProcess11"/>
    <dgm:cxn modelId="{3A2911BD-785F-4A4E-B139-AC0928B94ACE}" type="presParOf" srcId="{5EA91ECA-0408-49C3-9EEA-602356A489CB}" destId="{66DD8312-4AD8-4EA0-86BA-0F57232E6179}" srcOrd="17" destOrd="0" presId="urn:microsoft.com/office/officeart/2005/8/layout/hProcess11"/>
    <dgm:cxn modelId="{7541EEFE-8A40-4937-AC2E-EFFD5C8AC5EA}" type="presParOf" srcId="{5EA91ECA-0408-49C3-9EEA-602356A489CB}" destId="{CF38633A-AA23-4A20-B2DA-27B28E81E50A}" srcOrd="18" destOrd="0" presId="urn:microsoft.com/office/officeart/2005/8/layout/hProcess11"/>
    <dgm:cxn modelId="{ECA5FE8C-E495-41DF-9918-85D6812A2093}" type="presParOf" srcId="{CF38633A-AA23-4A20-B2DA-27B28E81E50A}" destId="{B7767A6E-CFC7-4169-8802-1F18B3C5A55B}" srcOrd="0" destOrd="0" presId="urn:microsoft.com/office/officeart/2005/8/layout/hProcess11"/>
    <dgm:cxn modelId="{A32648B5-6359-486B-B853-A310EDB9B94E}" type="presParOf" srcId="{CF38633A-AA23-4A20-B2DA-27B28E81E50A}" destId="{4CF71D76-E67C-4D97-9593-11A5DE8E353A}" srcOrd="1" destOrd="0" presId="urn:microsoft.com/office/officeart/2005/8/layout/hProcess11"/>
    <dgm:cxn modelId="{9C3E577B-18DC-4486-A489-7D972DFF71CA}" type="presParOf" srcId="{CF38633A-AA23-4A20-B2DA-27B28E81E50A}" destId="{18D226D3-8B9F-4FD6-9A31-458585610D7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66850-8CD7-450F-88DB-3E15387FC6C1}">
      <dsp:nvSpPr>
        <dsp:cNvPr id="0" name=""/>
        <dsp:cNvSpPr/>
      </dsp:nvSpPr>
      <dsp:spPr>
        <a:xfrm>
          <a:off x="7229475" y="447674"/>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noProof="0" dirty="0">
              <a:latin typeface="Nunito" panose="00000500000000000000" pitchFamily="2" charset="0"/>
            </a:rPr>
            <a:t>Eerlijk</a:t>
          </a:r>
        </a:p>
        <a:p>
          <a:pPr marL="0" lvl="0" indent="0" algn="ctr" defTabSz="1066800">
            <a:lnSpc>
              <a:spcPct val="90000"/>
            </a:lnSpc>
            <a:spcBef>
              <a:spcPct val="0"/>
            </a:spcBef>
            <a:spcAft>
              <a:spcPct val="35000"/>
            </a:spcAft>
            <a:buNone/>
          </a:pPr>
          <a:r>
            <a:rPr lang="nl-NL" sz="1200" i="1" kern="1200" dirty="0">
              <a:solidFill>
                <a:schemeClr val="bg1"/>
              </a:solidFill>
              <a:latin typeface="Nunito" panose="00000500000000000000" pitchFamily="2" charset="0"/>
              <a:cs typeface="Arial" panose="020B0604020202020204" pitchFamily="34" charset="0"/>
            </a:rPr>
            <a:t>Voor de wereld én de gebruiker. Er wordt alleen samengewerkt met gecertificeerde partijen. En de vervuiler betaalt, dus de kosten komen op de goede plek terecht!</a:t>
          </a:r>
          <a:endParaRPr lang="nl-NL" sz="1200" i="1" kern="1200" noProof="0" dirty="0">
            <a:solidFill>
              <a:schemeClr val="bg1"/>
            </a:solidFill>
            <a:latin typeface="Nunito" panose="00000500000000000000" pitchFamily="2" charset="0"/>
          </a:endParaRPr>
        </a:p>
      </dsp:txBody>
      <dsp:txXfrm>
        <a:off x="7229475" y="447674"/>
        <a:ext cx="3286125" cy="1971675"/>
      </dsp:txXfrm>
    </dsp:sp>
    <dsp:sp modelId="{4AB17BEB-3F9D-42E0-B102-87718A854E83}">
      <dsp:nvSpPr>
        <dsp:cNvPr id="0" name=""/>
        <dsp:cNvSpPr/>
      </dsp:nvSpPr>
      <dsp:spPr>
        <a:xfrm>
          <a:off x="3614737" y="447674"/>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noProof="0" dirty="0">
              <a:latin typeface="Nunito" panose="00000500000000000000" pitchFamily="2" charset="0"/>
            </a:rPr>
            <a:t>Onderdeel</a:t>
          </a:r>
          <a:r>
            <a:rPr lang="nl-NL" sz="2400" kern="1200" dirty="0">
              <a:latin typeface="Nunito" panose="00000500000000000000" pitchFamily="2" charset="0"/>
            </a:rPr>
            <a:t> van de nieuwe economie</a:t>
          </a:r>
        </a:p>
        <a:p>
          <a:pPr marL="0" lvl="0" indent="0" algn="ctr" defTabSz="1066800">
            <a:lnSpc>
              <a:spcPct val="90000"/>
            </a:lnSpc>
            <a:spcBef>
              <a:spcPct val="0"/>
            </a:spcBef>
            <a:spcAft>
              <a:spcPct val="35000"/>
            </a:spcAft>
            <a:buNone/>
          </a:pPr>
          <a:r>
            <a:rPr lang="nl-NL" sz="1200" i="1" kern="1200" dirty="0">
              <a:latin typeface="Nunito" panose="00000500000000000000" pitchFamily="2" charset="0"/>
            </a:rPr>
            <a:t>FairShares is een onderdeel van de nieuwe economie. Een onderneming met een intrinsiek duurzame missie, welke rendement breder meet dan slechts financieel. </a:t>
          </a:r>
        </a:p>
      </dsp:txBody>
      <dsp:txXfrm>
        <a:off x="3614737" y="447674"/>
        <a:ext cx="3286125" cy="1971675"/>
      </dsp:txXfrm>
    </dsp:sp>
    <dsp:sp modelId="{594EEB5D-497B-4629-8EEF-0C24C2FA9516}">
      <dsp:nvSpPr>
        <dsp:cNvPr id="0" name=""/>
        <dsp:cNvSpPr/>
      </dsp:nvSpPr>
      <dsp:spPr>
        <a:xfrm>
          <a:off x="0" y="447674"/>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latin typeface="Nunito" panose="00000500000000000000" pitchFamily="2" charset="0"/>
            </a:rPr>
            <a:t>Hoogwaardige oplossing</a:t>
          </a:r>
        </a:p>
        <a:p>
          <a:pPr marL="0" lvl="0" indent="0" algn="ctr" defTabSz="1066800">
            <a:lnSpc>
              <a:spcPct val="90000"/>
            </a:lnSpc>
            <a:spcBef>
              <a:spcPct val="0"/>
            </a:spcBef>
            <a:spcAft>
              <a:spcPct val="35000"/>
            </a:spcAft>
            <a:buNone/>
          </a:pPr>
          <a:r>
            <a:rPr lang="nl-NL" sz="1200" i="1" kern="1200" dirty="0">
              <a:latin typeface="Nunito" panose="00000500000000000000" pitchFamily="2" charset="0"/>
            </a:rPr>
            <a:t>CO</a:t>
          </a:r>
          <a:r>
            <a:rPr lang="nl-NL" sz="1200" i="1" kern="1200" baseline="-25000" dirty="0">
              <a:latin typeface="Nunito" panose="00000500000000000000" pitchFamily="2" charset="0"/>
            </a:rPr>
            <a:t>2</a:t>
          </a:r>
          <a:r>
            <a:rPr lang="nl-NL" sz="1200" i="1" kern="1200" dirty="0">
              <a:latin typeface="Nunito" panose="00000500000000000000" pitchFamily="2" charset="0"/>
            </a:rPr>
            <a:t> afvangen en opslaan kan op verschillende manieren. FairShares kiest uitsluitend voor hoogwaardige alternatieven welke puur additioneel zijn.</a:t>
          </a:r>
        </a:p>
      </dsp:txBody>
      <dsp:txXfrm>
        <a:off x="0" y="447674"/>
        <a:ext cx="3286125" cy="1971675"/>
      </dsp:txXfrm>
    </dsp:sp>
    <dsp:sp modelId="{CC4B8914-8872-48DD-A25B-4399201EED3E}">
      <dsp:nvSpPr>
        <dsp:cNvPr id="0" name=""/>
        <dsp:cNvSpPr/>
      </dsp:nvSpPr>
      <dsp:spPr>
        <a:xfrm>
          <a:off x="7229475" y="2747962"/>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latin typeface="Nunito" panose="00000500000000000000" pitchFamily="2" charset="0"/>
            </a:rPr>
            <a:t>We zijn al onderweg</a:t>
          </a:r>
        </a:p>
        <a:p>
          <a:pPr marL="0" lvl="0" indent="0" algn="ctr" defTabSz="1066800">
            <a:lnSpc>
              <a:spcPct val="90000"/>
            </a:lnSpc>
            <a:spcBef>
              <a:spcPct val="0"/>
            </a:spcBef>
            <a:spcAft>
              <a:spcPct val="35000"/>
            </a:spcAft>
            <a:buNone/>
          </a:pPr>
          <a:r>
            <a:rPr lang="nl-NL" sz="1200" b="0" i="1" u="none" kern="1200" dirty="0">
              <a:latin typeface="Nunito" panose="00000500000000000000" pitchFamily="2" charset="0"/>
            </a:rPr>
            <a:t>De app is live gegaan in de tweede helft van 2020 en heeft momenteel een schare vaste gebruikers. Versie 2.1 van de app staat in de Apple en Google stores en is dus getest in de markt.</a:t>
          </a:r>
        </a:p>
      </dsp:txBody>
      <dsp:txXfrm>
        <a:off x="7229475" y="2747962"/>
        <a:ext cx="3286125" cy="1971675"/>
      </dsp:txXfrm>
    </dsp:sp>
    <dsp:sp modelId="{A9DA7CF3-4C90-4EFB-AAAE-A5481C3C0C74}">
      <dsp:nvSpPr>
        <dsp:cNvPr id="0" name=""/>
        <dsp:cNvSpPr/>
      </dsp:nvSpPr>
      <dsp:spPr>
        <a:xfrm>
          <a:off x="3614737" y="2747962"/>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latin typeface="Nunito" panose="00000500000000000000" pitchFamily="2" charset="0"/>
            </a:rPr>
            <a:t>Wereldwijde schaalbaarheid</a:t>
          </a:r>
        </a:p>
        <a:p>
          <a:pPr marL="0" lvl="0" indent="0" algn="ctr" defTabSz="1066800">
            <a:lnSpc>
              <a:spcPct val="90000"/>
            </a:lnSpc>
            <a:spcBef>
              <a:spcPct val="0"/>
            </a:spcBef>
            <a:spcAft>
              <a:spcPct val="35000"/>
            </a:spcAft>
            <a:buNone/>
          </a:pPr>
          <a:r>
            <a:rPr lang="nl-NL" sz="1200" i="1" kern="1200" dirty="0">
              <a:latin typeface="Nunito" panose="00000500000000000000" pitchFamily="2" charset="0"/>
            </a:rPr>
            <a:t>De applicatie is zeer goed schaalbaar, door de mondiale omvang van het probleem en de reeds aanwezige infrastructuur om deze uit te rollen.</a:t>
          </a:r>
        </a:p>
      </dsp:txBody>
      <dsp:txXfrm>
        <a:off x="3614737" y="2747962"/>
        <a:ext cx="3286125" cy="1971675"/>
      </dsp:txXfrm>
    </dsp:sp>
    <dsp:sp modelId="{686B2F73-6530-4B5C-9404-4FB84A9A70AB}">
      <dsp:nvSpPr>
        <dsp:cNvPr id="0" name=""/>
        <dsp:cNvSpPr/>
      </dsp:nvSpPr>
      <dsp:spPr>
        <a:xfrm>
          <a:off x="0" y="2747962"/>
          <a:ext cx="3286125" cy="1971675"/>
        </a:xfrm>
        <a:prstGeom prst="rect">
          <a:avLst/>
        </a:prstGeom>
        <a:solidFill>
          <a:srgbClr val="00BCD4">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nl-NL" sz="2400" kern="1200" dirty="0">
              <a:latin typeface="Nunito" panose="00000500000000000000" pitchFamily="2" charset="0"/>
            </a:rPr>
            <a:t>Lokale expertise</a:t>
          </a:r>
        </a:p>
        <a:p>
          <a:pPr marL="0" lvl="0" indent="0" algn="ctr" defTabSz="1066800">
            <a:lnSpc>
              <a:spcPct val="90000"/>
            </a:lnSpc>
            <a:spcBef>
              <a:spcPct val="0"/>
            </a:spcBef>
            <a:spcAft>
              <a:spcPct val="35000"/>
            </a:spcAft>
            <a:buNone/>
          </a:pPr>
          <a:r>
            <a:rPr lang="nl-NL" sz="1200" i="1" kern="1200" dirty="0">
              <a:latin typeface="Nunito" panose="00000500000000000000" pitchFamily="2" charset="0"/>
            </a:rPr>
            <a:t>CO</a:t>
          </a:r>
          <a:r>
            <a:rPr lang="nl-NL" sz="1200" i="1" kern="1200" baseline="-25000" dirty="0">
              <a:latin typeface="Nunito" panose="00000500000000000000" pitchFamily="2" charset="0"/>
            </a:rPr>
            <a:t>2</a:t>
          </a:r>
          <a:r>
            <a:rPr lang="nl-NL" sz="1200" i="1" kern="1200" dirty="0">
              <a:latin typeface="Nunito" panose="00000500000000000000" pitchFamily="2" charset="0"/>
            </a:rPr>
            <a:t> uitstoot is een mondiaal probleem, maar de oorzaken zijn lokaal zeer verschillend. Om de beste gebruikservaring te bieden is lokale kennis dus onontbeerlijk.</a:t>
          </a:r>
        </a:p>
      </dsp:txBody>
      <dsp:txXfrm>
        <a:off x="0" y="2747962"/>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A3487-70C3-4E71-92BB-2881FACBDAD9}">
      <dsp:nvSpPr>
        <dsp:cNvPr id="0" name=""/>
        <dsp:cNvSpPr/>
      </dsp:nvSpPr>
      <dsp:spPr>
        <a:xfrm>
          <a:off x="0" y="1222377"/>
          <a:ext cx="10829925" cy="234945"/>
        </a:xfrm>
        <a:prstGeom prst="notchedRightArrow">
          <a:avLst/>
        </a:prstGeom>
        <a:solidFill>
          <a:srgbClr val="689F38"/>
        </a:solidFill>
        <a:ln>
          <a:noFill/>
        </a:ln>
        <a:effectLst/>
      </dsp:spPr>
      <dsp:style>
        <a:lnRef idx="0">
          <a:scrgbClr r="0" g="0" b="0"/>
        </a:lnRef>
        <a:fillRef idx="1">
          <a:scrgbClr r="0" g="0" b="0"/>
        </a:fillRef>
        <a:effectRef idx="0">
          <a:scrgbClr r="0" g="0" b="0"/>
        </a:effectRef>
        <a:fontRef idx="minor"/>
      </dsp:style>
    </dsp:sp>
    <dsp:sp modelId="{E6E814DD-2C98-45D3-8CAE-5A87FF1201C6}">
      <dsp:nvSpPr>
        <dsp:cNvPr id="0" name=""/>
        <dsp:cNvSpPr/>
      </dsp:nvSpPr>
      <dsp:spPr>
        <a:xfrm>
          <a:off x="5740" y="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b" anchorCtr="0">
          <a:noAutofit/>
        </a:bodyPr>
        <a:lstStyle/>
        <a:p>
          <a:pPr marL="0" lvl="0" indent="0" algn="ctr" defTabSz="488950" rtl="0">
            <a:lnSpc>
              <a:spcPct val="90000"/>
            </a:lnSpc>
            <a:spcBef>
              <a:spcPct val="0"/>
            </a:spcBef>
            <a:spcAft>
              <a:spcPct val="35000"/>
            </a:spcAft>
            <a:buNone/>
          </a:pPr>
          <a:r>
            <a:rPr lang="nl-NL" sz="1100" b="0" i="1" kern="1200" noProof="0" dirty="0" err="1">
              <a:solidFill>
                <a:schemeClr val="tx1"/>
              </a:solidFill>
              <a:latin typeface="Nunito" panose="00000500000000000000" pitchFamily="2" charset="0"/>
              <a:ea typeface="+mn-ea"/>
              <a:cs typeface="+mn-cs"/>
            </a:rPr>
            <a:t>Mid</a:t>
          </a:r>
          <a:r>
            <a:rPr lang="nl-NL" sz="1100" b="0" i="1" kern="1200" noProof="0" dirty="0">
              <a:solidFill>
                <a:schemeClr val="tx1"/>
              </a:solidFill>
              <a:latin typeface="Nunito" panose="00000500000000000000" pitchFamily="2" charset="0"/>
              <a:ea typeface="+mn-ea"/>
              <a:cs typeface="+mn-cs"/>
            </a:rPr>
            <a:t> 2021</a:t>
          </a:r>
          <a:br>
            <a:rPr lang="nl-NL" sz="1100" b="0" i="1" kern="1200" noProof="0" dirty="0">
              <a:solidFill>
                <a:schemeClr val="tx1"/>
              </a:solidFill>
              <a:latin typeface="Nunito" panose="00000500000000000000" pitchFamily="2" charset="0"/>
              <a:ea typeface="+mn-ea"/>
              <a:cs typeface="+mn-cs"/>
            </a:rPr>
          </a:br>
          <a:r>
            <a:rPr lang="nl-NL" sz="1100" kern="1200" noProof="0" dirty="0">
              <a:solidFill>
                <a:schemeClr val="tx1"/>
              </a:solidFill>
              <a:latin typeface="Nunito" panose="00000500000000000000" pitchFamily="2" charset="0"/>
              <a:ea typeface="+mn-ea"/>
              <a:cs typeface="+mn-cs"/>
            </a:rPr>
            <a:t>Abonnement in de app</a:t>
          </a:r>
        </a:p>
      </dsp:txBody>
      <dsp:txXfrm>
        <a:off x="5740" y="0"/>
        <a:ext cx="931622" cy="1071880"/>
      </dsp:txXfrm>
    </dsp:sp>
    <dsp:sp modelId="{0F3FA412-5EB7-4212-862B-91A297B84C82}">
      <dsp:nvSpPr>
        <dsp:cNvPr id="0" name=""/>
        <dsp:cNvSpPr/>
      </dsp:nvSpPr>
      <dsp:spPr>
        <a:xfrm>
          <a:off x="337566"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E5AE86-6AC7-422B-BE93-AC29DFD7EC22}">
      <dsp:nvSpPr>
        <dsp:cNvPr id="0" name=""/>
        <dsp:cNvSpPr/>
      </dsp:nvSpPr>
      <dsp:spPr>
        <a:xfrm>
          <a:off x="983944" y="160782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t"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Q3 2021</a:t>
          </a:r>
          <a:br>
            <a:rPr lang="nl-NL" sz="1100" b="0" i="1" kern="1200" noProof="0" dirty="0">
              <a:solidFill>
                <a:schemeClr val="tx1"/>
              </a:solidFill>
              <a:latin typeface="Nunito" panose="00000500000000000000" pitchFamily="2" charset="0"/>
            </a:rPr>
          </a:br>
          <a:r>
            <a:rPr lang="nl-NL" sz="1100" kern="1200" noProof="0" dirty="0">
              <a:solidFill>
                <a:schemeClr val="tx1"/>
              </a:solidFill>
              <a:latin typeface="Nunito" panose="00000500000000000000" pitchFamily="2" charset="0"/>
            </a:rPr>
            <a:t>Start reclame-</a:t>
          </a:r>
          <a:br>
            <a:rPr lang="nl-NL" sz="1100" kern="1200" noProof="0" dirty="0">
              <a:solidFill>
                <a:schemeClr val="tx1"/>
              </a:solidFill>
              <a:latin typeface="Nunito" panose="00000500000000000000" pitchFamily="2" charset="0"/>
            </a:rPr>
          </a:br>
          <a:r>
            <a:rPr lang="nl-NL" sz="1100" kern="1200" noProof="0" dirty="0">
              <a:solidFill>
                <a:schemeClr val="tx1"/>
              </a:solidFill>
              <a:latin typeface="Nunito" panose="00000500000000000000" pitchFamily="2" charset="0"/>
            </a:rPr>
            <a:t>campagne</a:t>
          </a:r>
        </a:p>
      </dsp:txBody>
      <dsp:txXfrm>
        <a:off x="983944" y="1607820"/>
        <a:ext cx="931622" cy="1071880"/>
      </dsp:txXfrm>
    </dsp:sp>
    <dsp:sp modelId="{5681FF56-3CA6-4D19-9EE2-6C8A3FF34288}">
      <dsp:nvSpPr>
        <dsp:cNvPr id="0" name=""/>
        <dsp:cNvSpPr/>
      </dsp:nvSpPr>
      <dsp:spPr>
        <a:xfrm>
          <a:off x="1315770"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0473CC-7E4E-4DE6-8695-9DDA567513FA}">
      <dsp:nvSpPr>
        <dsp:cNvPr id="0" name=""/>
        <dsp:cNvSpPr/>
      </dsp:nvSpPr>
      <dsp:spPr>
        <a:xfrm>
          <a:off x="1962147" y="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b" anchorCtr="0">
          <a:noAutofit/>
        </a:bodyPr>
        <a:lstStyle/>
        <a:p>
          <a:pPr marL="0" lvl="0" indent="0" algn="ctr" defTabSz="488950" rtl="0">
            <a:lnSpc>
              <a:spcPct val="90000"/>
            </a:lnSpc>
            <a:spcBef>
              <a:spcPct val="0"/>
            </a:spcBef>
            <a:spcAft>
              <a:spcPct val="35000"/>
            </a:spcAft>
            <a:buNone/>
          </a:pPr>
          <a:r>
            <a:rPr lang="nl-NL" sz="1100" i="1" kern="1200" noProof="0" dirty="0">
              <a:solidFill>
                <a:schemeClr val="tx1"/>
              </a:solidFill>
              <a:latin typeface="Nunito" panose="00000500000000000000" pitchFamily="2" charset="0"/>
            </a:rPr>
            <a:t>Q3 2021</a:t>
          </a:r>
          <a:br>
            <a:rPr lang="nl-NL" sz="1100" kern="1200" noProof="0" dirty="0">
              <a:solidFill>
                <a:schemeClr val="tx1"/>
              </a:solidFill>
              <a:latin typeface="Nunito" panose="00000500000000000000" pitchFamily="2" charset="0"/>
            </a:rPr>
          </a:br>
          <a:r>
            <a:rPr lang="nl-NL" sz="1100" kern="1200" noProof="0" dirty="0">
              <a:solidFill>
                <a:schemeClr val="tx1"/>
              </a:solidFill>
              <a:latin typeface="Nunito" panose="00000500000000000000" pitchFamily="2" charset="0"/>
            </a:rPr>
            <a:t>Bedrijf tot bedrijf</a:t>
          </a:r>
        </a:p>
      </dsp:txBody>
      <dsp:txXfrm>
        <a:off x="1962147" y="0"/>
        <a:ext cx="931622" cy="1071880"/>
      </dsp:txXfrm>
    </dsp:sp>
    <dsp:sp modelId="{C0D121E8-CF60-485B-B045-4E02B99D7FEA}">
      <dsp:nvSpPr>
        <dsp:cNvPr id="0" name=""/>
        <dsp:cNvSpPr/>
      </dsp:nvSpPr>
      <dsp:spPr>
        <a:xfrm>
          <a:off x="2293973"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AC11A7-F4F3-4739-9838-E992E0A993E2}">
      <dsp:nvSpPr>
        <dsp:cNvPr id="0" name=""/>
        <dsp:cNvSpPr/>
      </dsp:nvSpPr>
      <dsp:spPr>
        <a:xfrm>
          <a:off x="2940350" y="160782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t"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Q4 2021</a:t>
          </a:r>
          <a:br>
            <a:rPr lang="nl-NL" sz="1100" b="1" kern="1200" noProof="0" dirty="0">
              <a:solidFill>
                <a:schemeClr val="tx1"/>
              </a:solidFill>
              <a:latin typeface="Nunito" panose="00000500000000000000" pitchFamily="2" charset="0"/>
            </a:rPr>
          </a:br>
          <a:r>
            <a:rPr lang="nl-NL" sz="1100" kern="1200" noProof="0" dirty="0">
              <a:solidFill>
                <a:schemeClr val="tx1"/>
              </a:solidFill>
              <a:latin typeface="Nunito" panose="00000500000000000000" pitchFamily="2" charset="0"/>
            </a:rPr>
            <a:t>Uitvoering gebruikers-onderzoek</a:t>
          </a:r>
        </a:p>
      </dsp:txBody>
      <dsp:txXfrm>
        <a:off x="2940350" y="1607820"/>
        <a:ext cx="931622" cy="1071880"/>
      </dsp:txXfrm>
    </dsp:sp>
    <dsp:sp modelId="{E40011E5-8A76-4F38-8C94-637D876FC338}">
      <dsp:nvSpPr>
        <dsp:cNvPr id="0" name=""/>
        <dsp:cNvSpPr/>
      </dsp:nvSpPr>
      <dsp:spPr>
        <a:xfrm>
          <a:off x="3272176"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DE450-9D1D-4DEF-8B1F-0EE3F113663C}">
      <dsp:nvSpPr>
        <dsp:cNvPr id="0" name=""/>
        <dsp:cNvSpPr/>
      </dsp:nvSpPr>
      <dsp:spPr>
        <a:xfrm>
          <a:off x="3918553" y="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b" anchorCtr="0">
          <a:noAutofit/>
        </a:bodyPr>
        <a:lstStyle/>
        <a:p>
          <a:pPr marL="0" lvl="0" indent="0" algn="ctr" defTabSz="488950" rtl="0">
            <a:lnSpc>
              <a:spcPct val="90000"/>
            </a:lnSpc>
            <a:spcBef>
              <a:spcPct val="0"/>
            </a:spcBef>
            <a:spcAft>
              <a:spcPct val="35000"/>
            </a:spcAft>
            <a:buNone/>
          </a:pPr>
          <a:r>
            <a:rPr lang="nl-NL" sz="1100" i="1" kern="1200" noProof="0" dirty="0">
              <a:solidFill>
                <a:schemeClr val="tx1"/>
              </a:solidFill>
              <a:latin typeface="Nunito" panose="00000500000000000000" pitchFamily="2" charset="0"/>
            </a:rPr>
            <a:t>Q4 2021</a:t>
          </a:r>
          <a:br>
            <a:rPr lang="nl-NL" sz="1100" kern="1200" noProof="0" dirty="0">
              <a:solidFill>
                <a:schemeClr val="tx1"/>
              </a:solidFill>
              <a:latin typeface="Nunito" panose="00000500000000000000" pitchFamily="2" charset="0"/>
            </a:rPr>
          </a:br>
          <a:r>
            <a:rPr lang="nl-NL" sz="1100" kern="1200" noProof="0" dirty="0">
              <a:solidFill>
                <a:schemeClr val="tx1"/>
              </a:solidFill>
              <a:latin typeface="Nunito" panose="00000500000000000000" pitchFamily="2" charset="0"/>
            </a:rPr>
            <a:t>Vrienden </a:t>
          </a:r>
          <a:r>
            <a:rPr lang="nl-NL" sz="1100" kern="1200" noProof="0" dirty="0" err="1">
              <a:solidFill>
                <a:schemeClr val="tx1"/>
              </a:solidFill>
              <a:latin typeface="Nunito" panose="00000500000000000000" pitchFamily="2" charset="0"/>
            </a:rPr>
            <a:t>functiona-liteit</a:t>
          </a:r>
          <a:r>
            <a:rPr lang="nl-NL" sz="1100" kern="1200" noProof="0" dirty="0">
              <a:solidFill>
                <a:schemeClr val="tx1"/>
              </a:solidFill>
              <a:latin typeface="Nunito" panose="00000500000000000000" pitchFamily="2" charset="0"/>
            </a:rPr>
            <a:t> in app</a:t>
          </a:r>
        </a:p>
      </dsp:txBody>
      <dsp:txXfrm>
        <a:off x="3918553" y="0"/>
        <a:ext cx="931622" cy="1071880"/>
      </dsp:txXfrm>
    </dsp:sp>
    <dsp:sp modelId="{3A1FF279-8524-4D39-A813-8A0F940F3049}">
      <dsp:nvSpPr>
        <dsp:cNvPr id="0" name=""/>
        <dsp:cNvSpPr/>
      </dsp:nvSpPr>
      <dsp:spPr>
        <a:xfrm>
          <a:off x="4250379"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25EFD-609E-4B6A-A49C-9390D1DD97B1}">
      <dsp:nvSpPr>
        <dsp:cNvPr id="0" name=""/>
        <dsp:cNvSpPr/>
      </dsp:nvSpPr>
      <dsp:spPr>
        <a:xfrm>
          <a:off x="4896756" y="160782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t"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Eind 2021</a:t>
          </a:r>
          <a:br>
            <a:rPr lang="nl-NL" sz="1100" b="0" i="0" kern="1200" noProof="0" dirty="0">
              <a:solidFill>
                <a:schemeClr val="tx1"/>
              </a:solidFill>
              <a:latin typeface="Nunito" panose="00000500000000000000" pitchFamily="2" charset="0"/>
            </a:rPr>
          </a:br>
          <a:r>
            <a:rPr lang="nl-NL" sz="1100" b="0" i="0" kern="1200" noProof="0" dirty="0">
              <a:solidFill>
                <a:schemeClr val="tx1"/>
              </a:solidFill>
              <a:latin typeface="Nunito" panose="00000500000000000000" pitchFamily="2" charset="0"/>
            </a:rPr>
            <a:t>1.000 actieve gebruikers</a:t>
          </a:r>
        </a:p>
      </dsp:txBody>
      <dsp:txXfrm>
        <a:off x="4896756" y="1607820"/>
        <a:ext cx="931622" cy="1071880"/>
      </dsp:txXfrm>
    </dsp:sp>
    <dsp:sp modelId="{0316F2FF-747F-4F03-8BA8-01CCEB25F2D9}">
      <dsp:nvSpPr>
        <dsp:cNvPr id="0" name=""/>
        <dsp:cNvSpPr/>
      </dsp:nvSpPr>
      <dsp:spPr>
        <a:xfrm>
          <a:off x="5228582"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8BA85F-D0E7-4A71-9C85-0AB126941F76}">
      <dsp:nvSpPr>
        <dsp:cNvPr id="0" name=""/>
        <dsp:cNvSpPr/>
      </dsp:nvSpPr>
      <dsp:spPr>
        <a:xfrm>
          <a:off x="5874959" y="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b"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Q1 2022 </a:t>
          </a:r>
          <a:r>
            <a:rPr lang="nl-NL" sz="1100" b="0" i="0" kern="1200" noProof="0" dirty="0">
              <a:solidFill>
                <a:schemeClr val="tx1"/>
              </a:solidFill>
              <a:latin typeface="Nunito" panose="00000500000000000000" pitchFamily="2" charset="0"/>
            </a:rPr>
            <a:t>Verbeteren gerichte marketing</a:t>
          </a:r>
        </a:p>
      </dsp:txBody>
      <dsp:txXfrm>
        <a:off x="5874959" y="0"/>
        <a:ext cx="931622" cy="1071880"/>
      </dsp:txXfrm>
    </dsp:sp>
    <dsp:sp modelId="{0B1EA9FA-C56D-4F7B-A856-FC7FD458D205}">
      <dsp:nvSpPr>
        <dsp:cNvPr id="0" name=""/>
        <dsp:cNvSpPr/>
      </dsp:nvSpPr>
      <dsp:spPr>
        <a:xfrm>
          <a:off x="6206786"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204E68-8F13-4445-92BA-91F9AF8410CB}">
      <dsp:nvSpPr>
        <dsp:cNvPr id="0" name=""/>
        <dsp:cNvSpPr/>
      </dsp:nvSpPr>
      <dsp:spPr>
        <a:xfrm>
          <a:off x="6853163" y="160782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t"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Q2 2022</a:t>
          </a:r>
          <a:br>
            <a:rPr lang="nl-NL" sz="1100" b="0" i="0" kern="1200" noProof="0" dirty="0">
              <a:solidFill>
                <a:schemeClr val="tx1"/>
              </a:solidFill>
              <a:latin typeface="Nunito" panose="00000500000000000000" pitchFamily="2" charset="0"/>
            </a:rPr>
          </a:br>
          <a:r>
            <a:rPr lang="nl-NL" sz="1100" b="0" i="0" kern="1200" noProof="0" dirty="0">
              <a:solidFill>
                <a:schemeClr val="tx1"/>
              </a:solidFill>
              <a:latin typeface="Nunito" panose="00000500000000000000" pitchFamily="2" charset="0"/>
            </a:rPr>
            <a:t>Gamificatie in app</a:t>
          </a:r>
        </a:p>
      </dsp:txBody>
      <dsp:txXfrm>
        <a:off x="6853163" y="1607820"/>
        <a:ext cx="931622" cy="1071880"/>
      </dsp:txXfrm>
    </dsp:sp>
    <dsp:sp modelId="{C296B722-3E63-46E4-8C58-D8F3B7F9D426}">
      <dsp:nvSpPr>
        <dsp:cNvPr id="0" name=""/>
        <dsp:cNvSpPr/>
      </dsp:nvSpPr>
      <dsp:spPr>
        <a:xfrm>
          <a:off x="7184989"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A75E40-E3D7-4CF7-9E54-37575519B663}">
      <dsp:nvSpPr>
        <dsp:cNvPr id="0" name=""/>
        <dsp:cNvSpPr/>
      </dsp:nvSpPr>
      <dsp:spPr>
        <a:xfrm>
          <a:off x="7831366" y="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b"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Q3 2022</a:t>
          </a:r>
          <a:br>
            <a:rPr lang="nl-NL" sz="1100" b="0" i="0" kern="1200" noProof="0" dirty="0">
              <a:solidFill>
                <a:schemeClr val="tx1"/>
              </a:solidFill>
              <a:latin typeface="Nunito" panose="00000500000000000000" pitchFamily="2" charset="0"/>
            </a:rPr>
          </a:br>
          <a:r>
            <a:rPr lang="nl-NL" sz="1100" b="0" i="0" kern="1200" noProof="0" dirty="0" err="1">
              <a:solidFill>
                <a:schemeClr val="tx1"/>
              </a:solidFill>
              <a:latin typeface="Nunito" panose="00000500000000000000" pitchFamily="2" charset="0"/>
            </a:rPr>
            <a:t>Boodschap-pen</a:t>
          </a:r>
          <a:r>
            <a:rPr lang="nl-NL" sz="1100" b="0" i="0" kern="1200" noProof="0" dirty="0">
              <a:solidFill>
                <a:schemeClr val="tx1"/>
              </a:solidFill>
              <a:latin typeface="Nunito" panose="00000500000000000000" pitchFamily="2" charset="0"/>
            </a:rPr>
            <a:t> scanner</a:t>
          </a:r>
        </a:p>
      </dsp:txBody>
      <dsp:txXfrm>
        <a:off x="7831366" y="0"/>
        <a:ext cx="931622" cy="1071880"/>
      </dsp:txXfrm>
    </dsp:sp>
    <dsp:sp modelId="{CEF34DF1-D734-4A1C-83B8-AAEBE17B6DBE}">
      <dsp:nvSpPr>
        <dsp:cNvPr id="0" name=""/>
        <dsp:cNvSpPr/>
      </dsp:nvSpPr>
      <dsp:spPr>
        <a:xfrm>
          <a:off x="8163192"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767A6E-CFC7-4169-8802-1F18B3C5A55B}">
      <dsp:nvSpPr>
        <dsp:cNvPr id="0" name=""/>
        <dsp:cNvSpPr/>
      </dsp:nvSpPr>
      <dsp:spPr>
        <a:xfrm>
          <a:off x="8809569" y="1607820"/>
          <a:ext cx="931622" cy="107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rtlCol="0" anchor="t" anchorCtr="0">
          <a:noAutofit/>
        </a:bodyPr>
        <a:lstStyle/>
        <a:p>
          <a:pPr marL="0" lvl="0" indent="0" algn="ctr" defTabSz="488950" rtl="0">
            <a:lnSpc>
              <a:spcPct val="90000"/>
            </a:lnSpc>
            <a:spcBef>
              <a:spcPct val="0"/>
            </a:spcBef>
            <a:spcAft>
              <a:spcPct val="35000"/>
            </a:spcAft>
            <a:buNone/>
          </a:pPr>
          <a:r>
            <a:rPr lang="nl-NL" sz="1100" b="0" i="1" kern="1200" noProof="0" dirty="0">
              <a:solidFill>
                <a:schemeClr val="tx1"/>
              </a:solidFill>
              <a:latin typeface="Nunito" panose="00000500000000000000" pitchFamily="2" charset="0"/>
            </a:rPr>
            <a:t>Eind 2022</a:t>
          </a:r>
          <a:br>
            <a:rPr lang="nl-NL" sz="1100" b="0" i="0" kern="1200" noProof="0" dirty="0">
              <a:solidFill>
                <a:schemeClr val="tx1"/>
              </a:solidFill>
              <a:latin typeface="Nunito" panose="00000500000000000000" pitchFamily="2" charset="0"/>
            </a:rPr>
          </a:br>
          <a:r>
            <a:rPr lang="nl-NL" sz="1100" b="0" i="0" kern="1200" noProof="0" dirty="0">
              <a:solidFill>
                <a:schemeClr val="tx1"/>
              </a:solidFill>
              <a:latin typeface="Nunito" panose="00000500000000000000" pitchFamily="2" charset="0"/>
            </a:rPr>
            <a:t>10.000 actieve gebruikers</a:t>
          </a:r>
        </a:p>
      </dsp:txBody>
      <dsp:txXfrm>
        <a:off x="8809569" y="1607820"/>
        <a:ext cx="931622" cy="1071880"/>
      </dsp:txXfrm>
    </dsp:sp>
    <dsp:sp modelId="{4CF71D76-E67C-4D97-9593-11A5DE8E353A}">
      <dsp:nvSpPr>
        <dsp:cNvPr id="0" name=""/>
        <dsp:cNvSpPr/>
      </dsp:nvSpPr>
      <dsp:spPr>
        <a:xfrm>
          <a:off x="9141395" y="1205865"/>
          <a:ext cx="267970" cy="267970"/>
        </a:xfrm>
        <a:prstGeom prst="ellipse">
          <a:avLst/>
        </a:prstGeom>
        <a:solidFill>
          <a:srgbClr val="00BCD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43E60A-1C93-4D61-91F7-1471F98C0A3D}" type="datetimeFigureOut">
              <a:rPr lang="nl-NL" smtClean="0"/>
              <a:t>5-8-2021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FC68B-F87F-4A0A-92BF-5901BE963ADF}" type="slidenum">
              <a:rPr lang="nl-NL" smtClean="0"/>
              <a:t>‹#›</a:t>
            </a:fld>
            <a:endParaRPr lang="nl-NL"/>
          </a:p>
        </p:txBody>
      </p:sp>
    </p:spTree>
    <p:extLst>
      <p:ext uri="{BB962C8B-B14F-4D97-AF65-F5344CB8AC3E}">
        <p14:creationId xmlns:p14="http://schemas.microsoft.com/office/powerpoint/2010/main" val="1069315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Uit de app data: 50 kg per week voor dagelijkse gebruikers, 2.5 euro per week, 10 euro per maand. Marge van 80%, dus 5 euro per maand per gebruiker. </a:t>
            </a:r>
          </a:p>
          <a:p>
            <a:r>
              <a:rPr lang="nl-NL" dirty="0"/>
              <a:t>10,000 gebruikers is dan 500,000 euro per jaar aan inkomsten</a:t>
            </a:r>
          </a:p>
          <a:p>
            <a:endParaRPr lang="nl-NL" dirty="0"/>
          </a:p>
          <a:p>
            <a:r>
              <a:rPr lang="nl-NL" dirty="0"/>
              <a:t>B2B twee bedrijven a 50k per stuk</a:t>
            </a:r>
          </a:p>
          <a:p>
            <a:endParaRPr lang="nl-NL" dirty="0"/>
          </a:p>
          <a:p>
            <a:r>
              <a:rPr lang="nl-NL" dirty="0"/>
              <a:t>Tweede vooruitzicht: 10% van de markt</a:t>
            </a:r>
          </a:p>
          <a:p>
            <a:r>
              <a:rPr lang="nl-NL" dirty="0"/>
              <a:t>Dat zijn 790,000 huishoudens, of 1738000 gebruikers a 100 euro per jaar</a:t>
            </a:r>
          </a:p>
          <a:p>
            <a:endParaRPr lang="nl-NL" dirty="0"/>
          </a:p>
          <a:p>
            <a:endParaRPr lang="nl-NL" dirty="0"/>
          </a:p>
        </p:txBody>
      </p:sp>
      <p:sp>
        <p:nvSpPr>
          <p:cNvPr id="4" name="Slide Number Placeholder 3"/>
          <p:cNvSpPr>
            <a:spLocks noGrp="1"/>
          </p:cNvSpPr>
          <p:nvPr>
            <p:ph type="sldNum" sz="quarter" idx="5"/>
          </p:nvPr>
        </p:nvSpPr>
        <p:spPr/>
        <p:txBody>
          <a:bodyPr/>
          <a:lstStyle/>
          <a:p>
            <a:fld id="{29BFC68B-F87F-4A0A-92BF-5901BE963ADF}" type="slidenum">
              <a:rPr lang="nl-NL" smtClean="0"/>
              <a:t>11</a:t>
            </a:fld>
            <a:endParaRPr lang="nl-NL"/>
          </a:p>
        </p:txBody>
      </p:sp>
    </p:spTree>
    <p:extLst>
      <p:ext uri="{BB962C8B-B14F-4D97-AF65-F5344CB8AC3E}">
        <p14:creationId xmlns:p14="http://schemas.microsoft.com/office/powerpoint/2010/main" val="292494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9BFC68B-F87F-4A0A-92BF-5901BE963ADF}" type="slidenum">
              <a:rPr lang="nl-NL" smtClean="0"/>
              <a:t>12</a:t>
            </a:fld>
            <a:endParaRPr lang="nl-NL"/>
          </a:p>
        </p:txBody>
      </p:sp>
    </p:spTree>
    <p:extLst>
      <p:ext uri="{BB962C8B-B14F-4D97-AF65-F5344CB8AC3E}">
        <p14:creationId xmlns:p14="http://schemas.microsoft.com/office/powerpoint/2010/main" val="402914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9BFC68B-F87F-4A0A-92BF-5901BE963ADF}" type="slidenum">
              <a:rPr lang="nl-NL" smtClean="0"/>
              <a:t>16</a:t>
            </a:fld>
            <a:endParaRPr lang="nl-NL"/>
          </a:p>
        </p:txBody>
      </p:sp>
    </p:spTree>
    <p:extLst>
      <p:ext uri="{BB962C8B-B14F-4D97-AF65-F5344CB8AC3E}">
        <p14:creationId xmlns:p14="http://schemas.microsoft.com/office/powerpoint/2010/main" val="331704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B9BC2-D322-449C-B1C2-364EEB2233C7}"/>
              </a:ext>
            </a:extLst>
          </p:cNvPr>
          <p:cNvSpPr>
            <a:spLocks noGrp="1"/>
          </p:cNvSpPr>
          <p:nvPr>
            <p:ph type="ctrTitle"/>
          </p:nvPr>
        </p:nvSpPr>
        <p:spPr>
          <a:xfrm>
            <a:off x="1524000" y="1122363"/>
            <a:ext cx="9144000" cy="2387600"/>
          </a:xfrm>
        </p:spPr>
        <p:txBody>
          <a:bodyPr anchor="b"/>
          <a:lstStyle>
            <a:lvl1pPr algn="ctr">
              <a:defRPr sz="6000">
                <a:latin typeface="Montserrat Alternates" panose="00000500000000000000" pitchFamily="2" charset="0"/>
              </a:defRPr>
            </a:lvl1pPr>
          </a:lstStyle>
          <a:p>
            <a:r>
              <a:rPr lang="en-US" dirty="0"/>
              <a:t>Click to edit Master title style</a:t>
            </a:r>
            <a:endParaRPr lang="LID4096" dirty="0"/>
          </a:p>
        </p:txBody>
      </p:sp>
      <p:sp>
        <p:nvSpPr>
          <p:cNvPr id="3" name="Subtitle 2">
            <a:extLst>
              <a:ext uri="{FF2B5EF4-FFF2-40B4-BE49-F238E27FC236}">
                <a16:creationId xmlns:a16="http://schemas.microsoft.com/office/drawing/2014/main" id="{C40A4A7C-B884-4E83-BAAB-970F19B113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1D5D97CB-A1E2-48B0-8F15-81ED6EC8C57B}"/>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7A8C893C-79BD-477B-AC92-06F1F58D01C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5152E92-E69E-4530-AC0D-D1DD9D20A170}"/>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456098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0292-208F-4225-847C-6C01FF5D9BC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F518300-B2F6-4941-A360-48FDE50F90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BB07452-CEE0-4980-A319-6F8A6FBF164F}"/>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CD15122A-5B79-418D-B34D-0C60CEEBF2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041189A-BB8B-45C1-B91C-2B9C8EAB534B}"/>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3927156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B8138-4E85-477F-B004-F979DC154B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988D2D9D-436E-482A-B377-CD7FC82674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BB24181-FD42-4E54-A8DC-0ECA8D437462}"/>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614BD7DC-53C5-472D-94C1-7601F6CAACC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2029202-CFD5-4121-A347-5321B25A1204}"/>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1744552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29EB-C4EE-4C6B-816B-6AEE34F89228}"/>
              </a:ext>
            </a:extLst>
          </p:cNvPr>
          <p:cNvSpPr>
            <a:spLocks noGrp="1"/>
          </p:cNvSpPr>
          <p:nvPr>
            <p:ph type="title"/>
          </p:nvPr>
        </p:nvSpPr>
        <p:spPr/>
        <p:txBody>
          <a:bodyPr/>
          <a:lstStyle>
            <a:lvl1pPr>
              <a:defRPr>
                <a:latin typeface="Montserrat Alternates" panose="00000500000000000000" pitchFamily="2" charset="0"/>
              </a:defRPr>
            </a:lvl1pPr>
          </a:lstStyle>
          <a:p>
            <a:r>
              <a:rPr lang="en-US" dirty="0"/>
              <a:t>Click to edit Master title style</a:t>
            </a:r>
            <a:endParaRPr lang="LID4096" dirty="0"/>
          </a:p>
        </p:txBody>
      </p:sp>
      <p:sp>
        <p:nvSpPr>
          <p:cNvPr id="3" name="Content Placeholder 2">
            <a:extLst>
              <a:ext uri="{FF2B5EF4-FFF2-40B4-BE49-F238E27FC236}">
                <a16:creationId xmlns:a16="http://schemas.microsoft.com/office/drawing/2014/main" id="{31597829-E1C8-4336-B780-B1E7022D2333}"/>
              </a:ext>
            </a:extLst>
          </p:cNvPr>
          <p:cNvSpPr>
            <a:spLocks noGrp="1"/>
          </p:cNvSpPr>
          <p:nvPr>
            <p:ph idx="1"/>
          </p:nvPr>
        </p:nvSpPr>
        <p:spPr/>
        <p:txBody>
          <a:bodyPr/>
          <a:lstStyle>
            <a:lvl1pPr>
              <a:defRPr>
                <a:latin typeface="Nunito" panose="00000500000000000000" pitchFamily="2" charset="0"/>
              </a:defRPr>
            </a:lvl1pPr>
            <a:lvl2pPr>
              <a:defRPr>
                <a:latin typeface="Nunito" panose="00000500000000000000" pitchFamily="2" charset="0"/>
              </a:defRPr>
            </a:lvl2pPr>
            <a:lvl3pPr>
              <a:defRPr>
                <a:latin typeface="Nunito" panose="00000500000000000000" pitchFamily="2" charset="0"/>
              </a:defRPr>
            </a:lvl3pPr>
            <a:lvl4pPr>
              <a:defRPr>
                <a:latin typeface="Nunito" panose="00000500000000000000" pitchFamily="2" charset="0"/>
              </a:defRPr>
            </a:lvl4pPr>
            <a:lvl5pPr>
              <a:defRPr>
                <a:latin typeface="Nunito" panose="000005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LID4096" dirty="0"/>
          </a:p>
        </p:txBody>
      </p:sp>
      <p:sp>
        <p:nvSpPr>
          <p:cNvPr id="4" name="Date Placeholder 3">
            <a:extLst>
              <a:ext uri="{FF2B5EF4-FFF2-40B4-BE49-F238E27FC236}">
                <a16:creationId xmlns:a16="http://schemas.microsoft.com/office/drawing/2014/main" id="{EC59DE36-4272-4CEB-9F09-494D305C725E}"/>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EF105F22-8EE6-42AA-8F51-FA9B4794244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48F659E1-3556-4EB5-B560-702418E829F5}"/>
              </a:ext>
            </a:extLst>
          </p:cNvPr>
          <p:cNvSpPr>
            <a:spLocks noGrp="1"/>
          </p:cNvSpPr>
          <p:nvPr>
            <p:ph type="sldNum" sz="quarter" idx="12"/>
          </p:nvPr>
        </p:nvSpPr>
        <p:spPr/>
        <p:txBody>
          <a:bodyPr/>
          <a:lstStyle/>
          <a:p>
            <a:fld id="{22561D69-F6F2-4884-A45C-08F93164C08B}" type="slidenum">
              <a:rPr lang="LID4096" smtClean="0"/>
              <a:t>‹#›</a:t>
            </a:fld>
            <a:endParaRPr lang="LID4096"/>
          </a:p>
        </p:txBody>
      </p:sp>
      <p:pic>
        <p:nvPicPr>
          <p:cNvPr id="10" name="Graphic 9">
            <a:extLst>
              <a:ext uri="{FF2B5EF4-FFF2-40B4-BE49-F238E27FC236}">
                <a16:creationId xmlns:a16="http://schemas.microsoft.com/office/drawing/2014/main" id="{3BDF2725-E33C-4E68-9DB4-040E7C5BB7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2699" y="113500"/>
            <a:ext cx="685801" cy="685801"/>
          </a:xfrm>
          <a:prstGeom prst="rect">
            <a:avLst/>
          </a:prstGeom>
        </p:spPr>
      </p:pic>
    </p:spTree>
    <p:extLst>
      <p:ext uri="{BB962C8B-B14F-4D97-AF65-F5344CB8AC3E}">
        <p14:creationId xmlns:p14="http://schemas.microsoft.com/office/powerpoint/2010/main" val="10701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638A-2D27-43F2-83B7-711487C615BD}"/>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endParaRPr lang="LID4096" dirty="0"/>
          </a:p>
        </p:txBody>
      </p:sp>
      <p:sp>
        <p:nvSpPr>
          <p:cNvPr id="3" name="Text Placeholder 2">
            <a:extLst>
              <a:ext uri="{FF2B5EF4-FFF2-40B4-BE49-F238E27FC236}">
                <a16:creationId xmlns:a16="http://schemas.microsoft.com/office/drawing/2014/main" id="{8A2C1575-5012-4132-BF46-F903EFADE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AAC9FE-9FCF-4D26-B28D-1A60DF676F0C}"/>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671C7DFC-5640-43B9-BE2F-8F32466342E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6B896C8-65E7-4A9D-B8E8-0A7E6CF50EC8}"/>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199879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78ED-5A70-43BD-A332-C25284549C8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E3D033-C8F9-44D8-8FDB-BF02C6C47B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27587608-ED77-4ED3-864B-0AB27F616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332E5FC-4B62-46C0-A447-4C87D762DF20}"/>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6" name="Footer Placeholder 5">
            <a:extLst>
              <a:ext uri="{FF2B5EF4-FFF2-40B4-BE49-F238E27FC236}">
                <a16:creationId xmlns:a16="http://schemas.microsoft.com/office/drawing/2014/main" id="{78B67F12-4727-424A-93A6-B6E445CAFA9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B105984-8F63-4F59-9739-A8140835AAC2}"/>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239611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46E9-C0E3-41A1-B9CB-09A5D8F1FEF4}"/>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10724D4-3F44-4E77-B0E2-BC1BB09CFF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1DAE11-508D-4BD9-B5F5-3BE86E5D7C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A97E904-48EB-4100-9BFC-5E7B6FAAD3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A6FE2-BE0B-4717-BA69-A352E81AE9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85071BC2-7370-4F88-B331-530BDE5AE423}"/>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8" name="Footer Placeholder 7">
            <a:extLst>
              <a:ext uri="{FF2B5EF4-FFF2-40B4-BE49-F238E27FC236}">
                <a16:creationId xmlns:a16="http://schemas.microsoft.com/office/drawing/2014/main" id="{AA0970F1-5F19-4018-BC6E-4D003FC62A88}"/>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C64ED02-8E55-4509-BE26-81CA48FC2CCD}"/>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110918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6E91-0E98-471F-8D4D-D99DABECCA4D}"/>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16CC4401-5618-4CC2-9123-BCAD0ECAEB7C}"/>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4" name="Footer Placeholder 3">
            <a:extLst>
              <a:ext uri="{FF2B5EF4-FFF2-40B4-BE49-F238E27FC236}">
                <a16:creationId xmlns:a16="http://schemas.microsoft.com/office/drawing/2014/main" id="{EBC959C6-B7E7-48FB-B1FE-1BD04B67AE1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CD1214CC-1957-41A8-B894-DB918F3A9207}"/>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109469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B57320-5B9B-407D-9C88-AC6120A933BD}"/>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3" name="Footer Placeholder 2">
            <a:extLst>
              <a:ext uri="{FF2B5EF4-FFF2-40B4-BE49-F238E27FC236}">
                <a16:creationId xmlns:a16="http://schemas.microsoft.com/office/drawing/2014/main" id="{7A3E5A7D-F572-405D-A29B-78CA85D7A288}"/>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0E6473B-DA84-433E-9152-7D76D5D6B11E}"/>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1415780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43AB-8FF4-45EC-B2B0-1EA031ED8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D1E2E64-328A-434B-AD89-FD2BDE920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B1E0EEBE-3527-47F3-BE94-A144C2384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186BD-B5F2-4CA6-98DA-B172D3AD4708}"/>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6" name="Footer Placeholder 5">
            <a:extLst>
              <a:ext uri="{FF2B5EF4-FFF2-40B4-BE49-F238E27FC236}">
                <a16:creationId xmlns:a16="http://schemas.microsoft.com/office/drawing/2014/main" id="{8A69CB22-2E4C-425F-80FD-5CBDCA9708C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FA0DE72-F6C8-4998-A55A-BD453CB8CC59}"/>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3519169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EC8F-07E1-4E5F-81C5-4D49C13E8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1FAA031-361A-44AB-8EAC-FD475493F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8A763972-7305-4DB2-933E-4986ABBEE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EBDE09-1DDA-46EF-A04B-0B52146659CB}"/>
              </a:ext>
            </a:extLst>
          </p:cNvPr>
          <p:cNvSpPr>
            <a:spLocks noGrp="1"/>
          </p:cNvSpPr>
          <p:nvPr>
            <p:ph type="dt" sz="half" idx="10"/>
          </p:nvPr>
        </p:nvSpPr>
        <p:spPr/>
        <p:txBody>
          <a:bodyPr/>
          <a:lstStyle/>
          <a:p>
            <a:fld id="{2630675B-333C-41FC-B167-DBF71A6AE585}" type="datetimeFigureOut">
              <a:rPr lang="LID4096" smtClean="0"/>
              <a:t>08/05/2021</a:t>
            </a:fld>
            <a:endParaRPr lang="LID4096"/>
          </a:p>
        </p:txBody>
      </p:sp>
      <p:sp>
        <p:nvSpPr>
          <p:cNvPr id="6" name="Footer Placeholder 5">
            <a:extLst>
              <a:ext uri="{FF2B5EF4-FFF2-40B4-BE49-F238E27FC236}">
                <a16:creationId xmlns:a16="http://schemas.microsoft.com/office/drawing/2014/main" id="{F1E1EBD0-93E6-49EA-8C5A-44B56ED8B4E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17878DA-7B23-40C2-B1CB-79F0F96595C9}"/>
              </a:ext>
            </a:extLst>
          </p:cNvPr>
          <p:cNvSpPr>
            <a:spLocks noGrp="1"/>
          </p:cNvSpPr>
          <p:nvPr>
            <p:ph type="sldNum" sz="quarter" idx="12"/>
          </p:nvPr>
        </p:nvSpPr>
        <p:spPr/>
        <p:txBody>
          <a:bodyPr/>
          <a:lstStyle/>
          <a:p>
            <a:fld id="{22561D69-F6F2-4884-A45C-08F93164C08B}" type="slidenum">
              <a:rPr lang="LID4096" smtClean="0"/>
              <a:t>‹#›</a:t>
            </a:fld>
            <a:endParaRPr lang="LID4096"/>
          </a:p>
        </p:txBody>
      </p:sp>
    </p:spTree>
    <p:extLst>
      <p:ext uri="{BB962C8B-B14F-4D97-AF65-F5344CB8AC3E}">
        <p14:creationId xmlns:p14="http://schemas.microsoft.com/office/powerpoint/2010/main" val="3582180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8FB-0160-4653-8D19-E5544CE3E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8AD22FAB-BBEB-47A5-9294-AA1F6DF9E9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54D8C92-D14B-4EEE-A7DD-E3358E5348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0675B-333C-41FC-B167-DBF71A6AE585}" type="datetimeFigureOut">
              <a:rPr lang="LID4096" smtClean="0"/>
              <a:t>08/05/2021</a:t>
            </a:fld>
            <a:endParaRPr lang="LID4096"/>
          </a:p>
        </p:txBody>
      </p:sp>
      <p:sp>
        <p:nvSpPr>
          <p:cNvPr id="5" name="Footer Placeholder 4">
            <a:extLst>
              <a:ext uri="{FF2B5EF4-FFF2-40B4-BE49-F238E27FC236}">
                <a16:creationId xmlns:a16="http://schemas.microsoft.com/office/drawing/2014/main" id="{A933D23A-31B2-4516-BAF3-C6E3189A27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B068BC21-D520-4794-8EB8-B207A03953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61D69-F6F2-4884-A45C-08F93164C08B}" type="slidenum">
              <a:rPr lang="LID4096" smtClean="0"/>
              <a:t>‹#›</a:t>
            </a:fld>
            <a:endParaRPr lang="LID4096"/>
          </a:p>
        </p:txBody>
      </p:sp>
    </p:spTree>
    <p:extLst>
      <p:ext uri="{BB962C8B-B14F-4D97-AF65-F5344CB8AC3E}">
        <p14:creationId xmlns:p14="http://schemas.microsoft.com/office/powerpoint/2010/main" val="2132985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EA4F71-5BCF-4661-9B66-ABD06034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09153" cy="5709153"/>
          </a:xfrm>
          <a:prstGeom prst="rect">
            <a:avLst/>
          </a:prstGeom>
        </p:spPr>
      </p:pic>
      <p:sp>
        <p:nvSpPr>
          <p:cNvPr id="2" name="Title 1">
            <a:extLst>
              <a:ext uri="{FF2B5EF4-FFF2-40B4-BE49-F238E27FC236}">
                <a16:creationId xmlns:a16="http://schemas.microsoft.com/office/drawing/2014/main" id="{71B7CB3C-9BCF-4B61-AF9A-EF0E0B592FD2}"/>
              </a:ext>
            </a:extLst>
          </p:cNvPr>
          <p:cNvSpPr>
            <a:spLocks noGrp="1"/>
          </p:cNvSpPr>
          <p:nvPr>
            <p:ph type="ctrTitle"/>
          </p:nvPr>
        </p:nvSpPr>
        <p:spPr>
          <a:xfrm>
            <a:off x="4958846" y="1660776"/>
            <a:ext cx="5709153" cy="2387600"/>
          </a:xfrm>
        </p:spPr>
        <p:txBody>
          <a:bodyPr/>
          <a:lstStyle/>
          <a:p>
            <a:r>
              <a:rPr lang="en-US" b="1" dirty="0">
                <a:solidFill>
                  <a:schemeClr val="bg1"/>
                </a:solidFill>
              </a:rPr>
              <a:t>Fair</a:t>
            </a:r>
            <a:r>
              <a:rPr lang="en-US" dirty="0">
                <a:solidFill>
                  <a:schemeClr val="bg1"/>
                </a:solidFill>
              </a:rPr>
              <a:t>Shares Pitch Deck</a:t>
            </a:r>
            <a:endParaRPr lang="LID4096" dirty="0">
              <a:solidFill>
                <a:schemeClr val="bg1"/>
              </a:solidFill>
            </a:endParaRPr>
          </a:p>
        </p:txBody>
      </p:sp>
      <p:sp>
        <p:nvSpPr>
          <p:cNvPr id="3" name="Subtitle 2">
            <a:extLst>
              <a:ext uri="{FF2B5EF4-FFF2-40B4-BE49-F238E27FC236}">
                <a16:creationId xmlns:a16="http://schemas.microsoft.com/office/drawing/2014/main" id="{22911169-7F81-4BAB-BE58-DD7EA8C2BD5B}"/>
              </a:ext>
            </a:extLst>
          </p:cNvPr>
          <p:cNvSpPr>
            <a:spLocks noGrp="1"/>
          </p:cNvSpPr>
          <p:nvPr>
            <p:ph type="subTitle" idx="1"/>
          </p:nvPr>
        </p:nvSpPr>
        <p:spPr>
          <a:xfrm>
            <a:off x="4409822" y="4881271"/>
            <a:ext cx="6807200" cy="1655762"/>
          </a:xfrm>
        </p:spPr>
        <p:txBody>
          <a:bodyPr anchor="ctr">
            <a:normAutofit/>
          </a:bodyPr>
          <a:lstStyle/>
          <a:p>
            <a:r>
              <a:rPr lang="nl-NL" sz="2800" dirty="0">
                <a:solidFill>
                  <a:schemeClr val="bg1"/>
                </a:solidFill>
                <a:latin typeface="Nunito" panose="00000500000000000000" pitchFamily="2" charset="0"/>
              </a:rPr>
              <a:t>De gemakkelijkste manier om klimaatneutraal te worden!</a:t>
            </a:r>
            <a:endParaRPr lang="LID4096" sz="2800" dirty="0">
              <a:solidFill>
                <a:schemeClr val="bg1"/>
              </a:solidFill>
              <a:latin typeface="Nunito" panose="00000500000000000000" pitchFamily="2" charset="0"/>
            </a:endParaRPr>
          </a:p>
        </p:txBody>
      </p:sp>
    </p:spTree>
    <p:extLst>
      <p:ext uri="{BB962C8B-B14F-4D97-AF65-F5344CB8AC3E}">
        <p14:creationId xmlns:p14="http://schemas.microsoft.com/office/powerpoint/2010/main" val="104346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D783-AA9D-4B42-855D-0B63EA736A73}"/>
              </a:ext>
            </a:extLst>
          </p:cNvPr>
          <p:cNvSpPr>
            <a:spLocks noGrp="1"/>
          </p:cNvSpPr>
          <p:nvPr>
            <p:ph type="title"/>
          </p:nvPr>
        </p:nvSpPr>
        <p:spPr/>
        <p:txBody>
          <a:bodyPr/>
          <a:lstStyle/>
          <a:p>
            <a:r>
              <a:rPr lang="en-US" u="sng" dirty="0">
                <a:uFill>
                  <a:solidFill>
                    <a:srgbClr val="00BCD4"/>
                  </a:solidFill>
                </a:uFill>
              </a:rPr>
              <a:t>De App</a:t>
            </a:r>
            <a:endParaRPr lang="LID4096" u="sng" dirty="0">
              <a:uFill>
                <a:solidFill>
                  <a:srgbClr val="00BCD4"/>
                </a:solidFill>
              </a:uFill>
            </a:endParaRPr>
          </a:p>
        </p:txBody>
      </p:sp>
      <p:sp>
        <p:nvSpPr>
          <p:cNvPr id="16" name="TextBox 15">
            <a:extLst>
              <a:ext uri="{FF2B5EF4-FFF2-40B4-BE49-F238E27FC236}">
                <a16:creationId xmlns:a16="http://schemas.microsoft.com/office/drawing/2014/main" id="{BC3ADF9B-3AE0-41FF-8253-D2E52758BF19}"/>
              </a:ext>
            </a:extLst>
          </p:cNvPr>
          <p:cNvSpPr txBox="1"/>
          <p:nvPr/>
        </p:nvSpPr>
        <p:spPr>
          <a:xfrm>
            <a:off x="2688647" y="2951946"/>
            <a:ext cx="4293177" cy="954107"/>
          </a:xfrm>
          <a:prstGeom prst="rect">
            <a:avLst/>
          </a:prstGeom>
          <a:noFill/>
        </p:spPr>
        <p:txBody>
          <a:bodyPr wrap="square" rtlCol="0">
            <a:spAutoFit/>
          </a:bodyPr>
          <a:lstStyle/>
          <a:p>
            <a:pPr algn="ctr"/>
            <a:r>
              <a:rPr lang="nl-NL" sz="2800" dirty="0">
                <a:latin typeface="Nunito" panose="00000500000000000000" pitchFamily="2" charset="0"/>
              </a:rPr>
              <a:t>Zie de impact van jouw persoonlijke bijdrage</a:t>
            </a:r>
            <a:endParaRPr lang="nl-NL" sz="2800" baseline="-25000" dirty="0">
              <a:latin typeface="Nunito" panose="00000500000000000000" pitchFamily="2" charset="0"/>
            </a:endParaRPr>
          </a:p>
        </p:txBody>
      </p:sp>
      <p:pic>
        <p:nvPicPr>
          <p:cNvPr id="8" name="Picture 7" descr="Diagram&#10;&#10;Description automatically generated">
            <a:extLst>
              <a:ext uri="{FF2B5EF4-FFF2-40B4-BE49-F238E27FC236}">
                <a16:creationId xmlns:a16="http://schemas.microsoft.com/office/drawing/2014/main" id="{A0BF9EC0-CF99-4E63-BD2D-6413F58F5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685800"/>
            <a:ext cx="2535011" cy="548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68068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0CE2-334E-4A28-8250-A12B34ABAA2F}"/>
              </a:ext>
            </a:extLst>
          </p:cNvPr>
          <p:cNvSpPr>
            <a:spLocks noGrp="1"/>
          </p:cNvSpPr>
          <p:nvPr>
            <p:ph type="title"/>
          </p:nvPr>
        </p:nvSpPr>
        <p:spPr/>
        <p:txBody>
          <a:bodyPr/>
          <a:lstStyle/>
          <a:p>
            <a:r>
              <a:rPr lang="nl-NL" u="sng" dirty="0">
                <a:uFill>
                  <a:solidFill>
                    <a:srgbClr val="00BCD4"/>
                  </a:solidFill>
                </a:uFill>
              </a:rPr>
              <a:t>Onze Toekomstplannen</a:t>
            </a:r>
          </a:p>
        </p:txBody>
      </p:sp>
      <p:graphicFrame>
        <p:nvGraphicFramePr>
          <p:cNvPr id="6" name="Content Placeholder 5" descr="SmartArt-afbeelding">
            <a:extLst>
              <a:ext uri="{FF2B5EF4-FFF2-40B4-BE49-F238E27FC236}">
                <a16:creationId xmlns:a16="http://schemas.microsoft.com/office/drawing/2014/main" id="{6DEED165-B884-4FCE-941F-575F0A7B691A}"/>
              </a:ext>
            </a:extLst>
          </p:cNvPr>
          <p:cNvGraphicFramePr>
            <a:graphicFrameLocks noGrp="1"/>
          </p:cNvGraphicFramePr>
          <p:nvPr>
            <p:ph idx="1"/>
            <p:extLst>
              <p:ext uri="{D42A27DB-BD31-4B8C-83A1-F6EECF244321}">
                <p14:modId xmlns:p14="http://schemas.microsoft.com/office/powerpoint/2010/main" val="1968703837"/>
              </p:ext>
            </p:extLst>
          </p:nvPr>
        </p:nvGraphicFramePr>
        <p:xfrm>
          <a:off x="523875" y="1825625"/>
          <a:ext cx="10829925" cy="267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8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0CE2-334E-4A28-8250-A12B34ABAA2F}"/>
              </a:ext>
            </a:extLst>
          </p:cNvPr>
          <p:cNvSpPr>
            <a:spLocks noGrp="1"/>
          </p:cNvSpPr>
          <p:nvPr>
            <p:ph type="title"/>
          </p:nvPr>
        </p:nvSpPr>
        <p:spPr/>
        <p:txBody>
          <a:bodyPr/>
          <a:lstStyle/>
          <a:p>
            <a:r>
              <a:rPr lang="nl-NL" u="sng" dirty="0">
                <a:uFill>
                  <a:solidFill>
                    <a:srgbClr val="00BCD4"/>
                  </a:solidFill>
                </a:uFill>
              </a:rPr>
              <a:t>Bedrijfsmodel</a:t>
            </a:r>
          </a:p>
        </p:txBody>
      </p:sp>
      <p:sp>
        <p:nvSpPr>
          <p:cNvPr id="3" name="Content Placeholder 2">
            <a:extLst>
              <a:ext uri="{FF2B5EF4-FFF2-40B4-BE49-F238E27FC236}">
                <a16:creationId xmlns:a16="http://schemas.microsoft.com/office/drawing/2014/main" id="{5DD61EC7-9D2F-4CB3-9F6A-749868B122DC}"/>
              </a:ext>
            </a:extLst>
          </p:cNvPr>
          <p:cNvSpPr>
            <a:spLocks noGrp="1"/>
          </p:cNvSpPr>
          <p:nvPr>
            <p:ph idx="1"/>
          </p:nvPr>
        </p:nvSpPr>
        <p:spPr>
          <a:xfrm>
            <a:off x="838200" y="1825625"/>
            <a:ext cx="10515600" cy="1155700"/>
          </a:xfrm>
        </p:spPr>
        <p:txBody>
          <a:bodyPr>
            <a:normAutofit/>
          </a:bodyPr>
          <a:lstStyle/>
          <a:p>
            <a:pPr marL="0" indent="0">
              <a:buNone/>
            </a:pPr>
            <a:r>
              <a:rPr lang="nl-NL" sz="2400" i="1" dirty="0"/>
              <a:t>We verkopen CO</a:t>
            </a:r>
            <a:r>
              <a:rPr lang="nl-NL" sz="2400" i="1" baseline="-25000" dirty="0"/>
              <a:t>2</a:t>
            </a:r>
            <a:r>
              <a:rPr lang="nl-NL" sz="2400" i="1" dirty="0"/>
              <a:t> certificaten in delen door met een variabele marge</a:t>
            </a:r>
            <a:endParaRPr lang="nl-NL" sz="2400" i="1" baseline="-25000" dirty="0"/>
          </a:p>
        </p:txBody>
      </p:sp>
      <p:sp>
        <p:nvSpPr>
          <p:cNvPr id="12" name="TextBox 11">
            <a:extLst>
              <a:ext uri="{FF2B5EF4-FFF2-40B4-BE49-F238E27FC236}">
                <a16:creationId xmlns:a16="http://schemas.microsoft.com/office/drawing/2014/main" id="{538B4D08-BCE7-4549-9754-634E5013236A}"/>
              </a:ext>
            </a:extLst>
          </p:cNvPr>
          <p:cNvSpPr txBox="1"/>
          <p:nvPr/>
        </p:nvSpPr>
        <p:spPr>
          <a:xfrm>
            <a:off x="2664618" y="2981324"/>
            <a:ext cx="2824163" cy="1261884"/>
          </a:xfrm>
          <a:prstGeom prst="rect">
            <a:avLst/>
          </a:prstGeom>
          <a:noFill/>
        </p:spPr>
        <p:txBody>
          <a:bodyPr wrap="square">
            <a:spAutoFit/>
          </a:bodyPr>
          <a:lstStyle/>
          <a:p>
            <a:pPr algn="ctr"/>
            <a:r>
              <a:rPr lang="nl-NL" sz="3600" b="1" dirty="0">
                <a:latin typeface="Nunito" panose="00000500000000000000" pitchFamily="2" charset="0"/>
              </a:rPr>
              <a:t>€60,000</a:t>
            </a:r>
          </a:p>
          <a:p>
            <a:pPr algn="ctr"/>
            <a:r>
              <a:rPr lang="nl-NL" sz="2000" dirty="0">
                <a:latin typeface="Nunito" panose="00000500000000000000" pitchFamily="2" charset="0"/>
              </a:rPr>
              <a:t>Omzet per maand bij 10,000 gebruikers</a:t>
            </a:r>
          </a:p>
        </p:txBody>
      </p:sp>
      <p:sp>
        <p:nvSpPr>
          <p:cNvPr id="17" name="TextBox 16">
            <a:extLst>
              <a:ext uri="{FF2B5EF4-FFF2-40B4-BE49-F238E27FC236}">
                <a16:creationId xmlns:a16="http://schemas.microsoft.com/office/drawing/2014/main" id="{18C8C4DA-C2F4-4EAD-869E-E41023CF609C}"/>
              </a:ext>
            </a:extLst>
          </p:cNvPr>
          <p:cNvSpPr txBox="1"/>
          <p:nvPr/>
        </p:nvSpPr>
        <p:spPr>
          <a:xfrm>
            <a:off x="6703221" y="2981324"/>
            <a:ext cx="2824163" cy="1261884"/>
          </a:xfrm>
          <a:prstGeom prst="rect">
            <a:avLst/>
          </a:prstGeom>
          <a:noFill/>
        </p:spPr>
        <p:txBody>
          <a:bodyPr wrap="square">
            <a:spAutoFit/>
          </a:bodyPr>
          <a:lstStyle/>
          <a:p>
            <a:pPr algn="ctr"/>
            <a:r>
              <a:rPr lang="nl-NL" sz="3600" b="1" dirty="0">
                <a:latin typeface="Nunito" panose="00000500000000000000" pitchFamily="2" charset="0"/>
              </a:rPr>
              <a:t>€70 miljoen</a:t>
            </a:r>
          </a:p>
          <a:p>
            <a:pPr algn="ctr"/>
            <a:r>
              <a:rPr lang="nl-NL" sz="2000" dirty="0">
                <a:latin typeface="Nunito" panose="00000500000000000000" pitchFamily="2" charset="0"/>
              </a:rPr>
              <a:t>EBITDA in 2023 bij 10% van de markt</a:t>
            </a:r>
          </a:p>
        </p:txBody>
      </p:sp>
    </p:spTree>
    <p:extLst>
      <p:ext uri="{BB962C8B-B14F-4D97-AF65-F5344CB8AC3E}">
        <p14:creationId xmlns:p14="http://schemas.microsoft.com/office/powerpoint/2010/main" val="1828667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89F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ACA44-851D-4964-9AE7-3834C662DB61}"/>
              </a:ext>
            </a:extLst>
          </p:cNvPr>
          <p:cNvSpPr>
            <a:spLocks noGrp="1"/>
          </p:cNvSpPr>
          <p:nvPr>
            <p:ph type="title"/>
          </p:nvPr>
        </p:nvSpPr>
        <p:spPr/>
        <p:txBody>
          <a:bodyPr/>
          <a:lstStyle/>
          <a:p>
            <a:r>
              <a:rPr lang="en-US" u="sng" dirty="0">
                <a:uFill>
                  <a:solidFill>
                    <a:srgbClr val="00BCD4"/>
                  </a:solidFill>
                </a:uFill>
              </a:rPr>
              <a:t>Het Team</a:t>
            </a:r>
            <a:endParaRPr lang="LID4096" u="sng" dirty="0">
              <a:uFill>
                <a:solidFill>
                  <a:srgbClr val="00BCD4"/>
                </a:solidFill>
              </a:uFill>
            </a:endParaRPr>
          </a:p>
        </p:txBody>
      </p:sp>
      <p:pic>
        <p:nvPicPr>
          <p:cNvPr id="17" name="Picture Placeholder 3" descr="A person smiling for the camera&#10;&#10;Description automatically generated with low confidence">
            <a:extLst>
              <a:ext uri="{FF2B5EF4-FFF2-40B4-BE49-F238E27FC236}">
                <a16:creationId xmlns:a16="http://schemas.microsoft.com/office/drawing/2014/main" id="{A74E1E89-3278-4F67-8F67-7285E7DF7CB4}"/>
              </a:ext>
            </a:extLst>
          </p:cNvPr>
          <p:cNvPicPr>
            <a:picLocks noChangeAspect="1"/>
          </p:cNvPicPr>
          <p:nvPr/>
        </p:nvPicPr>
        <p:blipFill rotWithShape="1">
          <a:blip r:embed="rId2"/>
          <a:srcRect l="22637" t="9249" r="32670" b="23752"/>
          <a:stretch/>
        </p:blipFill>
        <p:spPr>
          <a:xfrm>
            <a:off x="845832" y="2063672"/>
            <a:ext cx="2267107" cy="2267107"/>
          </a:xfrm>
          <a:prstGeom prst="ellipse">
            <a:avLst/>
          </a:prstGeom>
          <a:solidFill>
            <a:sysClr val="window" lastClr="FFFFFF">
              <a:lumMod val="85000"/>
            </a:sysClr>
          </a:solidFill>
        </p:spPr>
      </p:pic>
      <p:pic>
        <p:nvPicPr>
          <p:cNvPr id="19" name="Picture Placeholder 7" descr="A person with a beard&#10;&#10;Description automatically generated with low confidence">
            <a:extLst>
              <a:ext uri="{FF2B5EF4-FFF2-40B4-BE49-F238E27FC236}">
                <a16:creationId xmlns:a16="http://schemas.microsoft.com/office/drawing/2014/main" id="{9BC623BF-BFBB-4D22-934B-D06DBDC6541C}"/>
              </a:ext>
            </a:extLst>
          </p:cNvPr>
          <p:cNvPicPr>
            <a:picLocks noChangeAspect="1"/>
          </p:cNvPicPr>
          <p:nvPr/>
        </p:nvPicPr>
        <p:blipFill>
          <a:blip r:embed="rId3"/>
          <a:srcRect l="16603" r="16603"/>
          <a:stretch>
            <a:fillRect/>
          </a:stretch>
        </p:blipFill>
        <p:spPr>
          <a:xfrm>
            <a:off x="3589346" y="2063672"/>
            <a:ext cx="2270106" cy="2267107"/>
          </a:xfrm>
          <a:prstGeom prst="ellipse">
            <a:avLst/>
          </a:prstGeom>
          <a:solidFill>
            <a:sysClr val="window" lastClr="FFFFFF">
              <a:lumMod val="85000"/>
            </a:sysClr>
          </a:solidFill>
        </p:spPr>
      </p:pic>
      <p:pic>
        <p:nvPicPr>
          <p:cNvPr id="23" name="Picture Placeholder 10" descr="A person smiling for the picture&#10;&#10;Description automatically generated with medium confidence">
            <a:extLst>
              <a:ext uri="{FF2B5EF4-FFF2-40B4-BE49-F238E27FC236}">
                <a16:creationId xmlns:a16="http://schemas.microsoft.com/office/drawing/2014/main" id="{050E4E4F-B1C5-4617-B81E-970D55C005C7}"/>
              </a:ext>
            </a:extLst>
          </p:cNvPr>
          <p:cNvPicPr>
            <a:picLocks noChangeAspect="1"/>
          </p:cNvPicPr>
          <p:nvPr/>
        </p:nvPicPr>
        <p:blipFill rotWithShape="1">
          <a:blip r:embed="rId4"/>
          <a:srcRect l="11345" t="7865" r="-58" b="32873"/>
          <a:stretch/>
        </p:blipFill>
        <p:spPr>
          <a:xfrm>
            <a:off x="6335861" y="2063672"/>
            <a:ext cx="2267107" cy="2267107"/>
          </a:xfrm>
          <a:prstGeom prst="ellipse">
            <a:avLst/>
          </a:prstGeom>
          <a:solidFill>
            <a:sysClr val="window" lastClr="FFFFFF">
              <a:lumMod val="85000"/>
            </a:sysClr>
          </a:solidFill>
        </p:spPr>
      </p:pic>
      <p:pic>
        <p:nvPicPr>
          <p:cNvPr id="25" name="Picture Placeholder 12" descr="A person standing in front of a bush&#10;&#10;Description automatically generated with low confidence">
            <a:extLst>
              <a:ext uri="{FF2B5EF4-FFF2-40B4-BE49-F238E27FC236}">
                <a16:creationId xmlns:a16="http://schemas.microsoft.com/office/drawing/2014/main" id="{03B89520-DE73-4181-9AF7-B2E261AD2A53}"/>
              </a:ext>
            </a:extLst>
          </p:cNvPr>
          <p:cNvPicPr>
            <a:picLocks noChangeAspect="1"/>
          </p:cNvPicPr>
          <p:nvPr/>
        </p:nvPicPr>
        <p:blipFill rotWithShape="1">
          <a:blip r:embed="rId5"/>
          <a:srcRect l="24472" t="6617" r="39963" b="39301"/>
          <a:stretch/>
        </p:blipFill>
        <p:spPr>
          <a:xfrm>
            <a:off x="9079062" y="2063672"/>
            <a:ext cx="2267107" cy="2267107"/>
          </a:xfrm>
          <a:prstGeom prst="ellipse">
            <a:avLst/>
          </a:prstGeom>
          <a:solidFill>
            <a:sysClr val="window" lastClr="FFFFFF">
              <a:lumMod val="85000"/>
            </a:sysClr>
          </a:solidFill>
        </p:spPr>
      </p:pic>
      <p:sp>
        <p:nvSpPr>
          <p:cNvPr id="27" name="m">
            <a:extLst>
              <a:ext uri="{FF2B5EF4-FFF2-40B4-BE49-F238E27FC236}">
                <a16:creationId xmlns:a16="http://schemas.microsoft.com/office/drawing/2014/main" id="{40BEEB9E-9B82-4433-BBF7-367A664B0059}"/>
              </a:ext>
            </a:extLst>
          </p:cNvPr>
          <p:cNvSpPr txBox="1">
            <a:spLocks/>
          </p:cNvSpPr>
          <p:nvPr/>
        </p:nvSpPr>
        <p:spPr>
          <a:xfrm>
            <a:off x="604156" y="4656888"/>
            <a:ext cx="2746829" cy="109589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dirty="0">
                <a:solidFill>
                  <a:schemeClr val="tx1"/>
                </a:solidFill>
                <a:latin typeface="Nunito" panose="00000500000000000000" pitchFamily="2" charset="0"/>
                <a:ea typeface="Montserrat Light" charset="0"/>
                <a:cs typeface="Arial" panose="020B0604020202020204" pitchFamily="34" charset="0"/>
              </a:rPr>
              <a:t>Anneloes</a:t>
            </a:r>
          </a:p>
          <a:p>
            <a:r>
              <a:rPr lang="nl-NL" sz="1400" i="1" dirty="0">
                <a:solidFill>
                  <a:schemeClr val="tx1"/>
                </a:solidFill>
                <a:latin typeface="Nunito" panose="00000500000000000000" pitchFamily="2" charset="0"/>
                <a:ea typeface="Montserrat Light" charset="0"/>
                <a:cs typeface="Arial" panose="020B0604020202020204" pitchFamily="34" charset="0"/>
              </a:rPr>
              <a:t>Directrice</a:t>
            </a:r>
            <a:endParaRPr lang="nl-NL" sz="2000" i="1" dirty="0">
              <a:solidFill>
                <a:schemeClr val="tx1"/>
              </a:solidFill>
              <a:latin typeface="Nunito" panose="00000500000000000000" pitchFamily="2" charset="0"/>
              <a:ea typeface="Montserrat Light" charset="0"/>
              <a:cs typeface="Arial" panose="020B0604020202020204" pitchFamily="34" charset="0"/>
            </a:endParaRPr>
          </a:p>
          <a:p>
            <a:r>
              <a:rPr lang="nl-NL" sz="1100" dirty="0">
                <a:solidFill>
                  <a:schemeClr val="tx1"/>
                </a:solidFill>
                <a:latin typeface="Nunito" panose="00000500000000000000" pitchFamily="2" charset="0"/>
                <a:ea typeface="Montserrat Light" charset="0"/>
                <a:cs typeface="Arial" panose="020B0604020202020204" pitchFamily="34" charset="0"/>
              </a:rPr>
              <a:t>is onze directrice en woordvoerder. Daarnaast is zij bezig met het vergroten van onze bekendheid.</a:t>
            </a:r>
            <a:endParaRPr lang="nl-NL" dirty="0">
              <a:solidFill>
                <a:schemeClr val="tx1"/>
              </a:solidFill>
              <a:latin typeface="Nunito" panose="00000500000000000000" pitchFamily="2" charset="0"/>
              <a:ea typeface="Montserrat Light" charset="0"/>
              <a:cs typeface="Arial" panose="020B0604020202020204" pitchFamily="34" charset="0"/>
            </a:endParaRPr>
          </a:p>
        </p:txBody>
      </p:sp>
      <p:sp>
        <p:nvSpPr>
          <p:cNvPr id="28" name="m">
            <a:extLst>
              <a:ext uri="{FF2B5EF4-FFF2-40B4-BE49-F238E27FC236}">
                <a16:creationId xmlns:a16="http://schemas.microsoft.com/office/drawing/2014/main" id="{BDD3BF43-B0BF-4A22-906D-0CE711201D30}"/>
              </a:ext>
            </a:extLst>
          </p:cNvPr>
          <p:cNvSpPr txBox="1">
            <a:spLocks/>
          </p:cNvSpPr>
          <p:nvPr/>
        </p:nvSpPr>
        <p:spPr>
          <a:xfrm>
            <a:off x="3349775" y="4656888"/>
            <a:ext cx="2746830" cy="55399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a:solidFill>
                  <a:schemeClr val="tx1"/>
                </a:solidFill>
                <a:latin typeface="Nunito" panose="00000500000000000000" pitchFamily="2" charset="0"/>
                <a:ea typeface="Montserrat Light" charset="0"/>
                <a:cs typeface="Arial" panose="020B0604020202020204" pitchFamily="34" charset="0"/>
              </a:rPr>
              <a:t>Bram</a:t>
            </a:r>
          </a:p>
          <a:p>
            <a:r>
              <a:rPr lang="nl-NL" sz="1400" i="1">
                <a:solidFill>
                  <a:schemeClr val="tx1"/>
                </a:solidFill>
                <a:latin typeface="Nunito" panose="00000500000000000000" pitchFamily="2" charset="0"/>
                <a:ea typeface="Montserrat Light" charset="0"/>
                <a:cs typeface="Arial" panose="020B0604020202020204" pitchFamily="34" charset="0"/>
              </a:rPr>
              <a:t>Ontwikkelaar</a:t>
            </a:r>
            <a:endParaRPr lang="nl-NL" sz="2000" i="1">
              <a:solidFill>
                <a:schemeClr val="tx1"/>
              </a:solidFill>
              <a:latin typeface="Nunito" panose="00000500000000000000" pitchFamily="2" charset="0"/>
              <a:ea typeface="Montserrat Light" charset="0"/>
              <a:cs typeface="Arial" panose="020B0604020202020204" pitchFamily="34" charset="0"/>
            </a:endParaRPr>
          </a:p>
          <a:p>
            <a:r>
              <a:rPr lang="nl-NL" sz="1100">
                <a:solidFill>
                  <a:schemeClr val="tx1"/>
                </a:solidFill>
                <a:latin typeface="Nunito" panose="00000500000000000000" pitchFamily="2" charset="0"/>
                <a:ea typeface="Montserrat Light" charset="0"/>
                <a:cs typeface="Arial" panose="020B0604020202020204" pitchFamily="34" charset="0"/>
              </a:rPr>
              <a:t>Is een van onze twee computergoeroes. Hij ontwikkelt de app, zowel front als backend, voor iOS en Android. </a:t>
            </a:r>
            <a:endParaRPr lang="nl-NL">
              <a:solidFill>
                <a:schemeClr val="tx1"/>
              </a:solidFill>
              <a:latin typeface="Nunito" panose="00000500000000000000" pitchFamily="2" charset="0"/>
              <a:ea typeface="Montserrat Light" charset="0"/>
              <a:cs typeface="Arial" panose="020B0604020202020204" pitchFamily="34" charset="0"/>
            </a:endParaRPr>
          </a:p>
        </p:txBody>
      </p:sp>
      <p:sp>
        <p:nvSpPr>
          <p:cNvPr id="29" name="m">
            <a:extLst>
              <a:ext uri="{FF2B5EF4-FFF2-40B4-BE49-F238E27FC236}">
                <a16:creationId xmlns:a16="http://schemas.microsoft.com/office/drawing/2014/main" id="{BA8668C8-9DB6-4E70-A6E6-3E599D7160AA}"/>
              </a:ext>
            </a:extLst>
          </p:cNvPr>
          <p:cNvSpPr txBox="1">
            <a:spLocks/>
          </p:cNvSpPr>
          <p:nvPr/>
        </p:nvSpPr>
        <p:spPr>
          <a:xfrm>
            <a:off x="6095395" y="4656888"/>
            <a:ext cx="2746830" cy="55399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a:solidFill>
                  <a:schemeClr val="tx1"/>
                </a:solidFill>
                <a:latin typeface="Nunito" panose="00000500000000000000" pitchFamily="2" charset="0"/>
                <a:ea typeface="Montserrat Light" charset="0"/>
                <a:cs typeface="Arial"/>
              </a:rPr>
              <a:t>Matthijs</a:t>
            </a:r>
          </a:p>
          <a:p>
            <a:r>
              <a:rPr lang="nl-NL" sz="1400" i="1">
                <a:solidFill>
                  <a:schemeClr val="tx1"/>
                </a:solidFill>
                <a:latin typeface="Nunito" panose="00000500000000000000" pitchFamily="2" charset="0"/>
                <a:ea typeface="Montserrat Light" charset="0"/>
                <a:cs typeface="Arial"/>
              </a:rPr>
              <a:t>Ontwikkelaar</a:t>
            </a:r>
            <a:endParaRPr lang="nl-NL" sz="2000" i="1">
              <a:solidFill>
                <a:schemeClr val="tx1"/>
              </a:solidFill>
              <a:latin typeface="Nunito" panose="00000500000000000000" pitchFamily="2" charset="0"/>
              <a:ea typeface="Montserrat Light" charset="0"/>
              <a:cs typeface="Arial"/>
            </a:endParaRPr>
          </a:p>
          <a:p>
            <a:r>
              <a:rPr lang="nl-NL" sz="1100">
                <a:solidFill>
                  <a:schemeClr val="tx1"/>
                </a:solidFill>
                <a:latin typeface="Nunito" panose="00000500000000000000" pitchFamily="2" charset="0"/>
                <a:ea typeface="Montserrat Light" charset="0"/>
                <a:cs typeface="Arial"/>
              </a:rPr>
              <a:t>Is onze andere programmeur. Matthijs verzorgt de koppeling tussen de verschillende systemen en databases.</a:t>
            </a:r>
            <a:endParaRPr lang="nl-NL">
              <a:solidFill>
                <a:schemeClr val="tx1"/>
              </a:solidFill>
              <a:latin typeface="Nunito" panose="00000500000000000000" pitchFamily="2" charset="0"/>
              <a:ea typeface="Montserrat Light" charset="0"/>
              <a:cs typeface="Arial"/>
            </a:endParaRPr>
          </a:p>
        </p:txBody>
      </p:sp>
      <p:sp>
        <p:nvSpPr>
          <p:cNvPr id="31" name="m">
            <a:extLst>
              <a:ext uri="{FF2B5EF4-FFF2-40B4-BE49-F238E27FC236}">
                <a16:creationId xmlns:a16="http://schemas.microsoft.com/office/drawing/2014/main" id="{CB0EBE24-1267-4704-A4BB-96E53E3E26C0}"/>
              </a:ext>
            </a:extLst>
          </p:cNvPr>
          <p:cNvSpPr txBox="1">
            <a:spLocks/>
          </p:cNvSpPr>
          <p:nvPr/>
        </p:nvSpPr>
        <p:spPr>
          <a:xfrm>
            <a:off x="8841015" y="4656888"/>
            <a:ext cx="2743200" cy="55399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nl-NL" sz="2000">
                <a:solidFill>
                  <a:schemeClr val="tx1"/>
                </a:solidFill>
                <a:latin typeface="Nunito" panose="00000500000000000000" pitchFamily="2" charset="0"/>
                <a:ea typeface="Montserrat Light" charset="0"/>
                <a:cs typeface="Arial" panose="020B0604020202020204" pitchFamily="34" charset="0"/>
              </a:rPr>
              <a:t>David</a:t>
            </a:r>
          </a:p>
          <a:p>
            <a:r>
              <a:rPr lang="nl-NL" sz="1400" i="1">
                <a:solidFill>
                  <a:schemeClr val="tx1"/>
                </a:solidFill>
                <a:latin typeface="Nunito" panose="00000500000000000000" pitchFamily="2" charset="0"/>
                <a:ea typeface="Montserrat Light" charset="0"/>
                <a:cs typeface="Arial" panose="020B0604020202020204" pitchFamily="34" charset="0"/>
              </a:rPr>
              <a:t>Accountant</a:t>
            </a:r>
            <a:endParaRPr lang="nl-NL" sz="2000" i="1">
              <a:solidFill>
                <a:schemeClr val="tx1"/>
              </a:solidFill>
              <a:latin typeface="Nunito" panose="00000500000000000000" pitchFamily="2" charset="0"/>
              <a:ea typeface="Montserrat Light" charset="0"/>
              <a:cs typeface="Arial" panose="020B0604020202020204" pitchFamily="34" charset="0"/>
            </a:endParaRPr>
          </a:p>
          <a:p>
            <a:r>
              <a:rPr lang="nl-NL" sz="1100">
                <a:solidFill>
                  <a:schemeClr val="tx1"/>
                </a:solidFill>
                <a:latin typeface="Nunito" panose="00000500000000000000" pitchFamily="2" charset="0"/>
                <a:ea typeface="Montserrat Light" charset="0"/>
                <a:cs typeface="Arial" panose="020B0604020202020204" pitchFamily="34" charset="0"/>
              </a:rPr>
              <a:t>regelt de overige zaken, zoals administratie, inkoop en contractvorming. </a:t>
            </a:r>
            <a:endParaRPr lang="nl-NL">
              <a:solidFill>
                <a:schemeClr val="tx1"/>
              </a:solidFill>
              <a:latin typeface="Nunito" panose="00000500000000000000" pitchFamily="2" charset="0"/>
              <a:ea typeface="Montserrat Light" charset="0"/>
              <a:cs typeface="Arial" panose="020B0604020202020204" pitchFamily="34" charset="0"/>
            </a:endParaRPr>
          </a:p>
        </p:txBody>
      </p:sp>
    </p:spTree>
    <p:extLst>
      <p:ext uri="{BB962C8B-B14F-4D97-AF65-F5344CB8AC3E}">
        <p14:creationId xmlns:p14="http://schemas.microsoft.com/office/powerpoint/2010/main" val="3729196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DEDF-B8C9-4AD9-8B86-04FC24719266}"/>
              </a:ext>
            </a:extLst>
          </p:cNvPr>
          <p:cNvSpPr>
            <a:spLocks noGrp="1"/>
          </p:cNvSpPr>
          <p:nvPr>
            <p:ph type="title"/>
          </p:nvPr>
        </p:nvSpPr>
        <p:spPr/>
        <p:txBody>
          <a:bodyPr/>
          <a:lstStyle/>
          <a:p>
            <a:r>
              <a:rPr lang="nl-NL" dirty="0"/>
              <a:t>In het Nieuws</a:t>
            </a:r>
          </a:p>
        </p:txBody>
      </p:sp>
      <p:pic>
        <p:nvPicPr>
          <p:cNvPr id="5" name="Content Placeholder 4" descr="Graphical user interface&#10;&#10;Description automatically generated">
            <a:extLst>
              <a:ext uri="{FF2B5EF4-FFF2-40B4-BE49-F238E27FC236}">
                <a16:creationId xmlns:a16="http://schemas.microsoft.com/office/drawing/2014/main" id="{838F232B-CFAC-4F06-884E-69A8187EC9C1}"/>
              </a:ext>
            </a:extLst>
          </p:cNvPr>
          <p:cNvPicPr>
            <a:picLocks noGrp="1" noChangeAspect="1"/>
          </p:cNvPicPr>
          <p:nvPr>
            <p:ph idx="1"/>
          </p:nvPr>
        </p:nvPicPr>
        <p:blipFill>
          <a:blip r:embed="rId2"/>
          <a:stretch>
            <a:fillRect/>
          </a:stretch>
        </p:blipFill>
        <p:spPr>
          <a:xfrm rot="296537">
            <a:off x="6730837" y="1193316"/>
            <a:ext cx="3507382" cy="4943621"/>
          </a:xfrm>
          <a:prstGeom prst="rect">
            <a:avLst/>
          </a:prstGeom>
          <a:ln>
            <a:noFill/>
          </a:ln>
          <a:effectLst>
            <a:outerShdw blurRad="292100" dist="139700" dir="2700000" algn="tl" rotWithShape="0">
              <a:srgbClr val="333333">
                <a:alpha val="65000"/>
              </a:srgbClr>
            </a:outerShdw>
          </a:effectLst>
        </p:spPr>
      </p:pic>
      <p:pic>
        <p:nvPicPr>
          <p:cNvPr id="7" name="Picture 6" descr="Graphical user interface, text, application&#10;&#10;Description automatically generated">
            <a:extLst>
              <a:ext uri="{FF2B5EF4-FFF2-40B4-BE49-F238E27FC236}">
                <a16:creationId xmlns:a16="http://schemas.microsoft.com/office/drawing/2014/main" id="{A075B262-068B-4BC6-9777-B8BAD561038F}"/>
              </a:ext>
            </a:extLst>
          </p:cNvPr>
          <p:cNvPicPr>
            <a:picLocks noChangeAspect="1"/>
          </p:cNvPicPr>
          <p:nvPr/>
        </p:nvPicPr>
        <p:blipFill>
          <a:blip r:embed="rId3"/>
          <a:stretch>
            <a:fillRect/>
          </a:stretch>
        </p:blipFill>
        <p:spPr>
          <a:xfrm rot="21354924">
            <a:off x="1548031" y="2040622"/>
            <a:ext cx="3821447" cy="4112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562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0CE2-334E-4A28-8250-A12B34ABAA2F}"/>
              </a:ext>
            </a:extLst>
          </p:cNvPr>
          <p:cNvSpPr>
            <a:spLocks noGrp="1"/>
          </p:cNvSpPr>
          <p:nvPr>
            <p:ph type="title"/>
          </p:nvPr>
        </p:nvSpPr>
        <p:spPr/>
        <p:txBody>
          <a:bodyPr/>
          <a:lstStyle/>
          <a:p>
            <a:r>
              <a:rPr lang="nl-NL" u="sng" dirty="0">
                <a:uFill>
                  <a:solidFill>
                    <a:srgbClr val="00BCD4"/>
                  </a:solidFill>
                </a:uFill>
              </a:rPr>
              <a:t>Financiën</a:t>
            </a:r>
          </a:p>
        </p:txBody>
      </p:sp>
      <p:sp>
        <p:nvSpPr>
          <p:cNvPr id="3" name="Content Placeholder 2">
            <a:extLst>
              <a:ext uri="{FF2B5EF4-FFF2-40B4-BE49-F238E27FC236}">
                <a16:creationId xmlns:a16="http://schemas.microsoft.com/office/drawing/2014/main" id="{5DD61EC7-9D2F-4CB3-9F6A-749868B122DC}"/>
              </a:ext>
            </a:extLst>
          </p:cNvPr>
          <p:cNvSpPr>
            <a:spLocks noGrp="1"/>
          </p:cNvSpPr>
          <p:nvPr>
            <p:ph idx="1"/>
          </p:nvPr>
        </p:nvSpPr>
        <p:spPr>
          <a:xfrm>
            <a:off x="838200" y="1825625"/>
            <a:ext cx="10515600" cy="803275"/>
          </a:xfrm>
        </p:spPr>
        <p:txBody>
          <a:bodyPr>
            <a:normAutofit/>
          </a:bodyPr>
          <a:lstStyle/>
          <a:p>
            <a:pPr marL="0" indent="0">
              <a:buNone/>
            </a:pPr>
            <a:r>
              <a:rPr lang="nl-NL" sz="2400" i="1" dirty="0">
                <a:ea typeface="Montserrat Light" charset="0"/>
                <a:cs typeface="Montserrat Light" charset="0"/>
              </a:rPr>
              <a:t>Wij zijn op zoek naar een financiering om FairShares te laten groeien naar 10,000 gebruikers</a:t>
            </a:r>
          </a:p>
        </p:txBody>
      </p:sp>
      <p:sp>
        <p:nvSpPr>
          <p:cNvPr id="4" name="TextBox 3">
            <a:extLst>
              <a:ext uri="{FF2B5EF4-FFF2-40B4-BE49-F238E27FC236}">
                <a16:creationId xmlns:a16="http://schemas.microsoft.com/office/drawing/2014/main" id="{B474DCBD-E611-41E0-AABE-D77094EDF592}"/>
              </a:ext>
            </a:extLst>
          </p:cNvPr>
          <p:cNvSpPr txBox="1"/>
          <p:nvPr/>
        </p:nvSpPr>
        <p:spPr>
          <a:xfrm>
            <a:off x="838200" y="3428998"/>
            <a:ext cx="2286000" cy="954107"/>
          </a:xfrm>
          <a:prstGeom prst="rect">
            <a:avLst/>
          </a:prstGeom>
          <a:noFill/>
        </p:spPr>
        <p:txBody>
          <a:bodyPr wrap="square">
            <a:spAutoFit/>
          </a:bodyPr>
          <a:lstStyle/>
          <a:p>
            <a:pPr algn="ctr"/>
            <a:r>
              <a:rPr lang="nl-NL" sz="3600" b="1">
                <a:latin typeface="Nunito" panose="00000500000000000000" pitchFamily="2" charset="0"/>
              </a:rPr>
              <a:t>€150,000</a:t>
            </a:r>
          </a:p>
          <a:p>
            <a:pPr algn="ctr"/>
            <a:r>
              <a:rPr lang="nl-NL" sz="2000">
                <a:latin typeface="Nunito" panose="00000500000000000000" pitchFamily="2" charset="0"/>
              </a:rPr>
              <a:t>Startkapitaal</a:t>
            </a:r>
          </a:p>
        </p:txBody>
      </p:sp>
      <p:sp>
        <p:nvSpPr>
          <p:cNvPr id="5" name="TextBox 4">
            <a:extLst>
              <a:ext uri="{FF2B5EF4-FFF2-40B4-BE49-F238E27FC236}">
                <a16:creationId xmlns:a16="http://schemas.microsoft.com/office/drawing/2014/main" id="{F574D835-E990-4965-9184-BB86F3A5443F}"/>
              </a:ext>
            </a:extLst>
          </p:cNvPr>
          <p:cNvSpPr txBox="1"/>
          <p:nvPr/>
        </p:nvSpPr>
        <p:spPr>
          <a:xfrm>
            <a:off x="3581400" y="3428999"/>
            <a:ext cx="2286000" cy="954107"/>
          </a:xfrm>
          <a:prstGeom prst="rect">
            <a:avLst/>
          </a:prstGeom>
          <a:noFill/>
        </p:spPr>
        <p:txBody>
          <a:bodyPr wrap="square">
            <a:spAutoFit/>
          </a:bodyPr>
          <a:lstStyle/>
          <a:p>
            <a:pPr algn="ctr"/>
            <a:r>
              <a:rPr lang="nl-NL" sz="3600" b="1">
                <a:latin typeface="Nunito" panose="00000500000000000000" pitchFamily="2" charset="0"/>
              </a:rPr>
              <a:t>10,000</a:t>
            </a:r>
          </a:p>
          <a:p>
            <a:pPr algn="ctr"/>
            <a:r>
              <a:rPr lang="nl-NL" sz="2000">
                <a:latin typeface="Nunito" panose="00000500000000000000" pitchFamily="2" charset="0"/>
              </a:rPr>
              <a:t>Gebruikers</a:t>
            </a:r>
          </a:p>
        </p:txBody>
      </p:sp>
      <p:sp>
        <p:nvSpPr>
          <p:cNvPr id="6" name="TextBox 5">
            <a:extLst>
              <a:ext uri="{FF2B5EF4-FFF2-40B4-BE49-F238E27FC236}">
                <a16:creationId xmlns:a16="http://schemas.microsoft.com/office/drawing/2014/main" id="{CAFE1F62-3A79-492D-8C05-DD64BABF5A32}"/>
              </a:ext>
            </a:extLst>
          </p:cNvPr>
          <p:cNvSpPr txBox="1"/>
          <p:nvPr/>
        </p:nvSpPr>
        <p:spPr>
          <a:xfrm>
            <a:off x="6324600" y="3428999"/>
            <a:ext cx="2286000" cy="1261884"/>
          </a:xfrm>
          <a:prstGeom prst="rect">
            <a:avLst/>
          </a:prstGeom>
          <a:noFill/>
        </p:spPr>
        <p:txBody>
          <a:bodyPr wrap="square">
            <a:spAutoFit/>
          </a:bodyPr>
          <a:lstStyle/>
          <a:p>
            <a:pPr algn="ctr"/>
            <a:r>
              <a:rPr lang="nl-NL" sz="3600" b="1" dirty="0">
                <a:latin typeface="Nunito" panose="00000500000000000000" pitchFamily="2" charset="0"/>
              </a:rPr>
              <a:t>€180,000</a:t>
            </a:r>
          </a:p>
          <a:p>
            <a:pPr algn="ctr"/>
            <a:r>
              <a:rPr lang="nl-NL" sz="2000" dirty="0">
                <a:latin typeface="Nunito" panose="00000500000000000000" pitchFamily="2" charset="0"/>
              </a:rPr>
              <a:t>Omzet tot eind 2022</a:t>
            </a:r>
          </a:p>
        </p:txBody>
      </p:sp>
      <p:sp>
        <p:nvSpPr>
          <p:cNvPr id="7" name="TextBox 6">
            <a:extLst>
              <a:ext uri="{FF2B5EF4-FFF2-40B4-BE49-F238E27FC236}">
                <a16:creationId xmlns:a16="http://schemas.microsoft.com/office/drawing/2014/main" id="{D0FCF442-954F-464F-AFCD-BC3B1C20EEAF}"/>
              </a:ext>
            </a:extLst>
          </p:cNvPr>
          <p:cNvSpPr txBox="1"/>
          <p:nvPr/>
        </p:nvSpPr>
        <p:spPr>
          <a:xfrm>
            <a:off x="9067800" y="3428998"/>
            <a:ext cx="2286000" cy="1200329"/>
          </a:xfrm>
          <a:prstGeom prst="rect">
            <a:avLst/>
          </a:prstGeom>
          <a:noFill/>
        </p:spPr>
        <p:txBody>
          <a:bodyPr wrap="square">
            <a:spAutoFit/>
          </a:bodyPr>
          <a:lstStyle/>
          <a:p>
            <a:pPr algn="ctr"/>
            <a:r>
              <a:rPr lang="nl-NL" sz="3600" b="1" dirty="0">
                <a:latin typeface="Nunito" panose="00000500000000000000" pitchFamily="2" charset="0"/>
              </a:rPr>
              <a:t>€720,000</a:t>
            </a:r>
          </a:p>
          <a:p>
            <a:pPr algn="ctr"/>
            <a:r>
              <a:rPr lang="nl-NL" sz="2000" dirty="0">
                <a:latin typeface="Nunito" panose="00000500000000000000" pitchFamily="2" charset="0"/>
              </a:rPr>
              <a:t>Omzet over 2023</a:t>
            </a:r>
          </a:p>
          <a:p>
            <a:pPr algn="ctr"/>
            <a:r>
              <a:rPr lang="nl-NL" sz="1600" dirty="0">
                <a:solidFill>
                  <a:schemeClr val="bg1">
                    <a:lumMod val="50000"/>
                  </a:schemeClr>
                </a:solidFill>
                <a:latin typeface="Nunito" panose="00000500000000000000" pitchFamily="2" charset="0"/>
              </a:rPr>
              <a:t>(gebruikers constant)</a:t>
            </a:r>
          </a:p>
        </p:txBody>
      </p:sp>
    </p:spTree>
    <p:extLst>
      <p:ext uri="{BB962C8B-B14F-4D97-AF65-F5344CB8AC3E}">
        <p14:creationId xmlns:p14="http://schemas.microsoft.com/office/powerpoint/2010/main" val="2426026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EA4F71-5BCF-4661-9B66-ABD06034F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709153" cy="5709153"/>
          </a:xfrm>
          <a:prstGeom prst="rect">
            <a:avLst/>
          </a:prstGeom>
        </p:spPr>
      </p:pic>
      <p:sp>
        <p:nvSpPr>
          <p:cNvPr id="2" name="Title 1">
            <a:extLst>
              <a:ext uri="{FF2B5EF4-FFF2-40B4-BE49-F238E27FC236}">
                <a16:creationId xmlns:a16="http://schemas.microsoft.com/office/drawing/2014/main" id="{71B7CB3C-9BCF-4B61-AF9A-EF0E0B592FD2}"/>
              </a:ext>
            </a:extLst>
          </p:cNvPr>
          <p:cNvSpPr>
            <a:spLocks noGrp="1"/>
          </p:cNvSpPr>
          <p:nvPr>
            <p:ph type="ctrTitle"/>
          </p:nvPr>
        </p:nvSpPr>
        <p:spPr>
          <a:xfrm>
            <a:off x="4958846" y="1660776"/>
            <a:ext cx="5709153" cy="2387600"/>
          </a:xfrm>
        </p:spPr>
        <p:txBody>
          <a:bodyPr/>
          <a:lstStyle/>
          <a:p>
            <a:r>
              <a:rPr lang="en-US" b="1" dirty="0">
                <a:solidFill>
                  <a:schemeClr val="bg1"/>
                </a:solidFill>
              </a:rPr>
              <a:t>Fair</a:t>
            </a:r>
            <a:r>
              <a:rPr lang="en-US" dirty="0">
                <a:solidFill>
                  <a:schemeClr val="bg1"/>
                </a:solidFill>
              </a:rPr>
              <a:t>Shares Pitch Deck</a:t>
            </a:r>
            <a:endParaRPr lang="LID4096" dirty="0">
              <a:solidFill>
                <a:schemeClr val="bg1"/>
              </a:solidFill>
            </a:endParaRPr>
          </a:p>
        </p:txBody>
      </p:sp>
      <p:sp>
        <p:nvSpPr>
          <p:cNvPr id="3" name="Subtitle 2">
            <a:extLst>
              <a:ext uri="{FF2B5EF4-FFF2-40B4-BE49-F238E27FC236}">
                <a16:creationId xmlns:a16="http://schemas.microsoft.com/office/drawing/2014/main" id="{22911169-7F81-4BAB-BE58-DD7EA8C2BD5B}"/>
              </a:ext>
            </a:extLst>
          </p:cNvPr>
          <p:cNvSpPr>
            <a:spLocks noGrp="1"/>
          </p:cNvSpPr>
          <p:nvPr>
            <p:ph type="subTitle" idx="1"/>
          </p:nvPr>
        </p:nvSpPr>
        <p:spPr>
          <a:xfrm>
            <a:off x="4409822" y="4881271"/>
            <a:ext cx="6807200" cy="1655762"/>
          </a:xfrm>
        </p:spPr>
        <p:txBody>
          <a:bodyPr anchor="ctr">
            <a:normAutofit/>
          </a:bodyPr>
          <a:lstStyle/>
          <a:p>
            <a:r>
              <a:rPr lang="nl-NL" sz="2800" dirty="0">
                <a:solidFill>
                  <a:schemeClr val="bg1"/>
                </a:solidFill>
                <a:latin typeface="Nunito" panose="00000500000000000000" pitchFamily="2" charset="0"/>
              </a:rPr>
              <a:t>De gemakkelijkste manier om klimaatneutraal te worden!</a:t>
            </a:r>
            <a:endParaRPr lang="LID4096" sz="2800" dirty="0">
              <a:solidFill>
                <a:schemeClr val="bg1"/>
              </a:solidFill>
              <a:latin typeface="Nunito" panose="00000500000000000000" pitchFamily="2" charset="0"/>
            </a:endParaRPr>
          </a:p>
        </p:txBody>
      </p:sp>
    </p:spTree>
    <p:extLst>
      <p:ext uri="{BB962C8B-B14F-4D97-AF65-F5344CB8AC3E}">
        <p14:creationId xmlns:p14="http://schemas.microsoft.com/office/powerpoint/2010/main" val="239256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Tijdelijke aanduiding voor afbeelding 15" descr="Afbeelding met donker, krater&#10;&#10;Automatisch gegenereerde beschrijving">
            <a:extLst>
              <a:ext uri="{FF2B5EF4-FFF2-40B4-BE49-F238E27FC236}">
                <a16:creationId xmlns:a16="http://schemas.microsoft.com/office/drawing/2014/main" id="{13AC14A8-417D-4632-B456-BC8DDA7DA8F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67" t="6389" r="8067" b="9721"/>
          <a:stretch/>
        </p:blipFill>
        <p:spPr>
          <a:xfrm>
            <a:off x="0" y="1104900"/>
            <a:ext cx="5751529" cy="5753100"/>
          </a:xfrm>
        </p:spPr>
      </p:pic>
      <p:sp>
        <p:nvSpPr>
          <p:cNvPr id="2" name="Title 1">
            <a:extLst>
              <a:ext uri="{FF2B5EF4-FFF2-40B4-BE49-F238E27FC236}">
                <a16:creationId xmlns:a16="http://schemas.microsoft.com/office/drawing/2014/main" id="{3F076A03-CD4D-4422-B74A-C6CBF7EF405E}"/>
              </a:ext>
            </a:extLst>
          </p:cNvPr>
          <p:cNvSpPr>
            <a:spLocks noGrp="1"/>
          </p:cNvSpPr>
          <p:nvPr>
            <p:ph type="title"/>
          </p:nvPr>
        </p:nvSpPr>
        <p:spPr/>
        <p:txBody>
          <a:bodyPr/>
          <a:lstStyle/>
          <a:p>
            <a:r>
              <a:rPr lang="nl-NL" u="sng" dirty="0">
                <a:solidFill>
                  <a:schemeClr val="bg1"/>
                </a:solidFill>
              </a:rPr>
              <a:t>Welkom</a:t>
            </a:r>
          </a:p>
        </p:txBody>
      </p:sp>
      <p:sp>
        <p:nvSpPr>
          <p:cNvPr id="5" name="TextBox 4">
            <a:extLst>
              <a:ext uri="{FF2B5EF4-FFF2-40B4-BE49-F238E27FC236}">
                <a16:creationId xmlns:a16="http://schemas.microsoft.com/office/drawing/2014/main" id="{D54876B1-74C3-4E29-9D0A-D2ED38C78041}"/>
              </a:ext>
            </a:extLst>
          </p:cNvPr>
          <p:cNvSpPr txBox="1"/>
          <p:nvPr/>
        </p:nvSpPr>
        <p:spPr>
          <a:xfrm>
            <a:off x="4935121" y="3304341"/>
            <a:ext cx="5522857" cy="1354217"/>
          </a:xfrm>
          <a:prstGeom prst="rect">
            <a:avLst/>
          </a:prstGeom>
          <a:noFill/>
        </p:spPr>
        <p:txBody>
          <a:bodyPr wrap="square" numCol="1" spcCol="0" rtlCol="0" anchor="ctr">
            <a:spAutoFit/>
          </a:bodyPr>
          <a:lstStyle/>
          <a:p>
            <a:r>
              <a:rPr lang="nl-NL" sz="2000" b="1" dirty="0">
                <a:solidFill>
                  <a:schemeClr val="bg1"/>
                </a:solidFill>
                <a:latin typeface="Nunito" panose="00000500000000000000" pitchFamily="2" charset="0"/>
                <a:ea typeface="Montserrat" charset="0"/>
                <a:cs typeface="Arial" panose="020B0604020202020204" pitchFamily="34" charset="0"/>
              </a:rPr>
              <a:t>Onze aarde is prachtig en biedt enorm veel, maar we moeten zuinig op haar zijn!</a:t>
            </a:r>
          </a:p>
          <a:p>
            <a:endParaRPr lang="nl-NL" sz="1050" b="1" dirty="0">
              <a:solidFill>
                <a:schemeClr val="bg1"/>
              </a:solidFill>
              <a:latin typeface="Nunito" panose="00000500000000000000" pitchFamily="2" charset="0"/>
              <a:ea typeface="Montserrat" charset="0"/>
              <a:cs typeface="Arial" panose="020B0604020202020204" pitchFamily="34" charset="0"/>
            </a:endParaRPr>
          </a:p>
          <a:p>
            <a:r>
              <a:rPr lang="nl-NL" sz="1050" dirty="0">
                <a:solidFill>
                  <a:schemeClr val="bg1"/>
                </a:solidFill>
                <a:latin typeface="Nunito" panose="00000500000000000000" pitchFamily="2" charset="0"/>
                <a:ea typeface="Montserrat Light" charset="0"/>
                <a:cs typeface="Arial" panose="020B0604020202020204" pitchFamily="34" charset="0"/>
              </a:rPr>
              <a:t>FairShares stelt gebruikers in staat eenvoudig hun impact op de wereld te verkleinen door het geven van inzicht, het bieden van alternatieven en oplossingen.</a:t>
            </a:r>
          </a:p>
          <a:p>
            <a:endParaRPr lang="nl-NL" sz="1050" dirty="0">
              <a:solidFill>
                <a:schemeClr val="bg1"/>
              </a:solidFill>
              <a:latin typeface="Nunito" panose="00000500000000000000" pitchFamily="2" charset="0"/>
              <a:ea typeface="Montserrat Light" charset="0"/>
              <a:cs typeface="Arial" panose="020B0604020202020204" pitchFamily="34" charset="0"/>
            </a:endParaRPr>
          </a:p>
        </p:txBody>
      </p:sp>
    </p:spTree>
    <p:extLst>
      <p:ext uri="{BB962C8B-B14F-4D97-AF65-F5344CB8AC3E}">
        <p14:creationId xmlns:p14="http://schemas.microsoft.com/office/powerpoint/2010/main" val="33462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2653-27AD-4E2C-A40C-A46FC47E6A33}"/>
              </a:ext>
            </a:extLst>
          </p:cNvPr>
          <p:cNvSpPr>
            <a:spLocks noGrp="1"/>
          </p:cNvSpPr>
          <p:nvPr>
            <p:ph type="title"/>
          </p:nvPr>
        </p:nvSpPr>
        <p:spPr/>
        <p:txBody>
          <a:bodyPr/>
          <a:lstStyle/>
          <a:p>
            <a:r>
              <a:rPr lang="nl-NL" u="sng">
                <a:uFill>
                  <a:solidFill>
                    <a:srgbClr val="00BCD4"/>
                  </a:solidFill>
                </a:uFill>
              </a:rPr>
              <a:t>Het Probleem</a:t>
            </a:r>
          </a:p>
        </p:txBody>
      </p:sp>
      <p:sp>
        <p:nvSpPr>
          <p:cNvPr id="3" name="Content Placeholder 2">
            <a:extLst>
              <a:ext uri="{FF2B5EF4-FFF2-40B4-BE49-F238E27FC236}">
                <a16:creationId xmlns:a16="http://schemas.microsoft.com/office/drawing/2014/main" id="{4D2702F3-5916-417E-B4AC-B9EF31C7BFBB}"/>
              </a:ext>
            </a:extLst>
          </p:cNvPr>
          <p:cNvSpPr>
            <a:spLocks noGrp="1"/>
          </p:cNvSpPr>
          <p:nvPr>
            <p:ph idx="1"/>
          </p:nvPr>
        </p:nvSpPr>
        <p:spPr/>
        <p:txBody>
          <a:bodyPr/>
          <a:lstStyle/>
          <a:p>
            <a:pPr marL="0" indent="0">
              <a:buNone/>
            </a:pPr>
            <a:r>
              <a:rPr lang="nl-NL" b="1" dirty="0"/>
              <a:t>CO</a:t>
            </a:r>
            <a:r>
              <a:rPr lang="nl-NL" b="1" baseline="-25000" dirty="0"/>
              <a:t>2</a:t>
            </a:r>
            <a:r>
              <a:rPr lang="nl-NL" b="1" dirty="0"/>
              <a:t> uitstoot </a:t>
            </a:r>
            <a:r>
              <a:rPr lang="nl-NL" dirty="0"/>
              <a:t>veroorzaakt globale klimaatverandering</a:t>
            </a:r>
          </a:p>
          <a:p>
            <a:pPr marL="0" indent="0">
              <a:buNone/>
            </a:pPr>
            <a:r>
              <a:rPr lang="nl-NL" b="1" dirty="0"/>
              <a:t>Individuen</a:t>
            </a:r>
            <a:r>
              <a:rPr lang="nl-NL" dirty="0"/>
              <a:t> weten niet hoeveel ze uitstoten</a:t>
            </a:r>
          </a:p>
          <a:p>
            <a:pPr marL="0" indent="0">
              <a:buNone/>
            </a:pPr>
            <a:r>
              <a:rPr lang="nl-NL" b="1" dirty="0"/>
              <a:t>Het is niet gemakkelijk </a:t>
            </a:r>
            <a:r>
              <a:rPr lang="nl-NL" dirty="0"/>
              <a:t>om zelfstandig CO</a:t>
            </a:r>
            <a:r>
              <a:rPr lang="nl-NL" baseline="-25000" dirty="0"/>
              <a:t>2</a:t>
            </a:r>
            <a:r>
              <a:rPr lang="nl-NL" dirty="0"/>
              <a:t> uit de lucht te halen</a:t>
            </a:r>
          </a:p>
          <a:p>
            <a:pPr marL="0" indent="0">
              <a:buNone/>
            </a:pPr>
            <a:endParaRPr lang="nl-NL" dirty="0"/>
          </a:p>
          <a:p>
            <a:pPr marL="0" indent="0">
              <a:buNone/>
            </a:pPr>
            <a:endParaRPr lang="nl-NL" dirty="0"/>
          </a:p>
        </p:txBody>
      </p:sp>
      <p:pic>
        <p:nvPicPr>
          <p:cNvPr id="5" name="Picture 4" descr="A picture containing mountain, outdoor, nature, plant&#10;&#10;Description automatically generated">
            <a:extLst>
              <a:ext uri="{FF2B5EF4-FFF2-40B4-BE49-F238E27FC236}">
                <a16:creationId xmlns:a16="http://schemas.microsoft.com/office/drawing/2014/main" id="{E6863EB0-F986-4044-BFBD-3B50B8813869}"/>
              </a:ext>
            </a:extLst>
          </p:cNvPr>
          <p:cNvPicPr>
            <a:picLocks noChangeAspect="1"/>
          </p:cNvPicPr>
          <p:nvPr/>
        </p:nvPicPr>
        <p:blipFill rotWithShape="1">
          <a:blip r:embed="rId2">
            <a:extLst>
              <a:ext uri="{28A0092B-C50C-407E-A947-70E740481C1C}">
                <a14:useLocalDpi xmlns:a14="http://schemas.microsoft.com/office/drawing/2010/main" val="0"/>
              </a:ext>
            </a:extLst>
          </a:blip>
          <a:srcRect t="6783" b="22408"/>
          <a:stretch/>
        </p:blipFill>
        <p:spPr>
          <a:xfrm>
            <a:off x="0" y="3941111"/>
            <a:ext cx="12192000" cy="2969696"/>
          </a:xfrm>
          <a:prstGeom prst="rect">
            <a:avLst/>
          </a:prstGeom>
        </p:spPr>
      </p:pic>
    </p:spTree>
    <p:extLst>
      <p:ext uri="{BB962C8B-B14F-4D97-AF65-F5344CB8AC3E}">
        <p14:creationId xmlns:p14="http://schemas.microsoft.com/office/powerpoint/2010/main" val="4230365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2653-27AD-4E2C-A40C-A46FC47E6A33}"/>
              </a:ext>
            </a:extLst>
          </p:cNvPr>
          <p:cNvSpPr>
            <a:spLocks noGrp="1"/>
          </p:cNvSpPr>
          <p:nvPr>
            <p:ph type="title"/>
          </p:nvPr>
        </p:nvSpPr>
        <p:spPr/>
        <p:txBody>
          <a:bodyPr/>
          <a:lstStyle/>
          <a:p>
            <a:r>
              <a:rPr lang="nl-NL" u="sng" dirty="0">
                <a:uFill>
                  <a:solidFill>
                    <a:srgbClr val="00BCD4"/>
                  </a:solidFill>
                </a:uFill>
              </a:rPr>
              <a:t>Onze Oplossing</a:t>
            </a:r>
          </a:p>
        </p:txBody>
      </p:sp>
      <p:sp>
        <p:nvSpPr>
          <p:cNvPr id="3" name="Content Placeholder 2">
            <a:extLst>
              <a:ext uri="{FF2B5EF4-FFF2-40B4-BE49-F238E27FC236}">
                <a16:creationId xmlns:a16="http://schemas.microsoft.com/office/drawing/2014/main" id="{4D2702F3-5916-417E-B4AC-B9EF31C7BFBB}"/>
              </a:ext>
            </a:extLst>
          </p:cNvPr>
          <p:cNvSpPr>
            <a:spLocks noGrp="1"/>
          </p:cNvSpPr>
          <p:nvPr>
            <p:ph idx="1"/>
          </p:nvPr>
        </p:nvSpPr>
        <p:spPr>
          <a:xfrm>
            <a:off x="838200" y="1825625"/>
            <a:ext cx="10515600" cy="945284"/>
          </a:xfrm>
        </p:spPr>
        <p:txBody>
          <a:bodyPr/>
          <a:lstStyle/>
          <a:p>
            <a:pPr marL="0" indent="0">
              <a:buNone/>
            </a:pPr>
            <a:r>
              <a:rPr lang="nl-NL" b="1" dirty="0"/>
              <a:t>Een app</a:t>
            </a:r>
            <a:r>
              <a:rPr lang="nl-NL" dirty="0"/>
              <a:t> waarmee gebruikers klimaatneutraal kunnen worden</a:t>
            </a:r>
          </a:p>
        </p:txBody>
      </p:sp>
      <p:sp>
        <p:nvSpPr>
          <p:cNvPr id="4" name="Content Placeholder 2">
            <a:extLst>
              <a:ext uri="{FF2B5EF4-FFF2-40B4-BE49-F238E27FC236}">
                <a16:creationId xmlns:a16="http://schemas.microsoft.com/office/drawing/2014/main" id="{6CF8CA6B-E967-485F-AB14-6E1FF65CEC3F}"/>
              </a:ext>
            </a:extLst>
          </p:cNvPr>
          <p:cNvSpPr txBox="1">
            <a:spLocks/>
          </p:cNvSpPr>
          <p:nvPr/>
        </p:nvSpPr>
        <p:spPr>
          <a:xfrm>
            <a:off x="386704" y="4560488"/>
            <a:ext cx="3657600" cy="945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sz="2000"/>
              <a:t>door inzicht in de uitstoot van dagelijkse keuzes</a:t>
            </a:r>
          </a:p>
        </p:txBody>
      </p:sp>
      <p:sp>
        <p:nvSpPr>
          <p:cNvPr id="5" name="Content Placeholder 2">
            <a:extLst>
              <a:ext uri="{FF2B5EF4-FFF2-40B4-BE49-F238E27FC236}">
                <a16:creationId xmlns:a16="http://schemas.microsoft.com/office/drawing/2014/main" id="{12E0BCB2-9950-44AE-897C-F783D1C9AE31}"/>
              </a:ext>
            </a:extLst>
          </p:cNvPr>
          <p:cNvSpPr txBox="1">
            <a:spLocks/>
          </p:cNvSpPr>
          <p:nvPr/>
        </p:nvSpPr>
        <p:spPr>
          <a:xfrm>
            <a:off x="4267200" y="4548976"/>
            <a:ext cx="3657600" cy="945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sz="2000"/>
              <a:t>Met gedeelde aanplant van bomen</a:t>
            </a:r>
          </a:p>
        </p:txBody>
      </p:sp>
      <p:sp>
        <p:nvSpPr>
          <p:cNvPr id="10" name="Content Placeholder 2">
            <a:extLst>
              <a:ext uri="{FF2B5EF4-FFF2-40B4-BE49-F238E27FC236}">
                <a16:creationId xmlns:a16="http://schemas.microsoft.com/office/drawing/2014/main" id="{3CF24EAD-1718-4DC8-B862-0212F22099D0}"/>
              </a:ext>
            </a:extLst>
          </p:cNvPr>
          <p:cNvSpPr txBox="1">
            <a:spLocks/>
          </p:cNvSpPr>
          <p:nvPr/>
        </p:nvSpPr>
        <p:spPr>
          <a:xfrm>
            <a:off x="8138457" y="4548976"/>
            <a:ext cx="3657600" cy="945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Nunito"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Nunito"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Nunito"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Nunito"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nl-NL" sz="2000"/>
              <a:t>Via gemakkelijke betaling en een tranparante keten</a:t>
            </a:r>
          </a:p>
        </p:txBody>
      </p:sp>
      <p:sp>
        <p:nvSpPr>
          <p:cNvPr id="13" name="TextBox 12">
            <a:extLst>
              <a:ext uri="{FF2B5EF4-FFF2-40B4-BE49-F238E27FC236}">
                <a16:creationId xmlns:a16="http://schemas.microsoft.com/office/drawing/2014/main" id="{6E86515A-042F-4547-B5C3-C8A2D67E4168}"/>
              </a:ext>
            </a:extLst>
          </p:cNvPr>
          <p:cNvSpPr txBox="1"/>
          <p:nvPr/>
        </p:nvSpPr>
        <p:spPr>
          <a:xfrm>
            <a:off x="423718" y="4160378"/>
            <a:ext cx="3657600" cy="400110"/>
          </a:xfrm>
          <a:prstGeom prst="rect">
            <a:avLst/>
          </a:prstGeom>
          <a:noFill/>
        </p:spPr>
        <p:txBody>
          <a:bodyPr wrap="square" anchor="ctr">
            <a:spAutoFit/>
          </a:bodyPr>
          <a:lstStyle/>
          <a:p>
            <a:pPr marL="0" indent="0" algn="ctr">
              <a:buFont typeface="Arial" panose="020B0604020202020204" pitchFamily="34" charset="0"/>
              <a:buNone/>
            </a:pPr>
            <a:r>
              <a:rPr lang="nl-NL" sz="2000" b="1">
                <a:latin typeface="Nunito" panose="00000500000000000000" pitchFamily="2" charset="0"/>
              </a:rPr>
              <a:t>Onderbouw je afwegingen</a:t>
            </a:r>
          </a:p>
        </p:txBody>
      </p:sp>
      <p:sp>
        <p:nvSpPr>
          <p:cNvPr id="15" name="TextBox 14">
            <a:extLst>
              <a:ext uri="{FF2B5EF4-FFF2-40B4-BE49-F238E27FC236}">
                <a16:creationId xmlns:a16="http://schemas.microsoft.com/office/drawing/2014/main" id="{DE3F8A2F-91DC-45A8-9637-4E929C09D3E3}"/>
              </a:ext>
            </a:extLst>
          </p:cNvPr>
          <p:cNvSpPr txBox="1"/>
          <p:nvPr/>
        </p:nvSpPr>
        <p:spPr>
          <a:xfrm>
            <a:off x="8110682" y="4160378"/>
            <a:ext cx="3657600" cy="400110"/>
          </a:xfrm>
          <a:prstGeom prst="rect">
            <a:avLst/>
          </a:prstGeom>
          <a:noFill/>
        </p:spPr>
        <p:txBody>
          <a:bodyPr wrap="square">
            <a:spAutoFit/>
          </a:bodyPr>
          <a:lstStyle/>
          <a:p>
            <a:pPr marL="0" indent="0" algn="ctr">
              <a:buFont typeface="Arial" panose="020B0604020202020204" pitchFamily="34" charset="0"/>
              <a:buNone/>
            </a:pPr>
            <a:r>
              <a:rPr lang="nl-NL" sz="2000" b="1">
                <a:latin typeface="Nunito" panose="00000500000000000000" pitchFamily="2" charset="0"/>
              </a:rPr>
              <a:t>Betaal een eerlijke prijs</a:t>
            </a:r>
          </a:p>
        </p:txBody>
      </p:sp>
      <p:sp>
        <p:nvSpPr>
          <p:cNvPr id="16" name="TextBox 15">
            <a:extLst>
              <a:ext uri="{FF2B5EF4-FFF2-40B4-BE49-F238E27FC236}">
                <a16:creationId xmlns:a16="http://schemas.microsoft.com/office/drawing/2014/main" id="{EA3469B1-B76A-4E1F-B018-5B743BEF2985}"/>
              </a:ext>
            </a:extLst>
          </p:cNvPr>
          <p:cNvSpPr txBox="1"/>
          <p:nvPr/>
        </p:nvSpPr>
        <p:spPr>
          <a:xfrm>
            <a:off x="4257961" y="4160378"/>
            <a:ext cx="3657600" cy="400110"/>
          </a:xfrm>
          <a:prstGeom prst="rect">
            <a:avLst/>
          </a:prstGeom>
          <a:noFill/>
        </p:spPr>
        <p:txBody>
          <a:bodyPr wrap="square">
            <a:spAutoFit/>
          </a:bodyPr>
          <a:lstStyle/>
          <a:p>
            <a:pPr marL="0" indent="0" algn="ctr">
              <a:buFont typeface="Arial" panose="020B0604020202020204" pitchFamily="34" charset="0"/>
              <a:buNone/>
            </a:pPr>
            <a:r>
              <a:rPr lang="nl-NL" sz="2000" b="1">
                <a:latin typeface="Nunito" panose="00000500000000000000" pitchFamily="2" charset="0"/>
              </a:rPr>
              <a:t>Verklein je netto CO</a:t>
            </a:r>
            <a:r>
              <a:rPr lang="nl-NL" sz="2000" b="1" baseline="-25000">
                <a:latin typeface="Nunito" panose="00000500000000000000" pitchFamily="2" charset="0"/>
              </a:rPr>
              <a:t>2</a:t>
            </a:r>
            <a:r>
              <a:rPr lang="nl-NL" sz="2000" b="1">
                <a:latin typeface="Nunito" panose="00000500000000000000" pitchFamily="2" charset="0"/>
              </a:rPr>
              <a:t> uitstoot</a:t>
            </a:r>
          </a:p>
        </p:txBody>
      </p:sp>
      <p:pic>
        <p:nvPicPr>
          <p:cNvPr id="18" name="Picture 17" descr="Logo&#10;&#10;Description automatically generated">
            <a:extLst>
              <a:ext uri="{FF2B5EF4-FFF2-40B4-BE49-F238E27FC236}">
                <a16:creationId xmlns:a16="http://schemas.microsoft.com/office/drawing/2014/main" id="{7D89E8A2-F37E-4A10-8C2A-7081C4BF3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622" y="2892166"/>
            <a:ext cx="1091793" cy="1091793"/>
          </a:xfrm>
          <a:prstGeom prst="rect">
            <a:avLst/>
          </a:prstGeom>
        </p:spPr>
      </p:pic>
      <p:pic>
        <p:nvPicPr>
          <p:cNvPr id="20" name="Picture 19" descr="Icon&#10;&#10;Description automatically generated">
            <a:extLst>
              <a:ext uri="{FF2B5EF4-FFF2-40B4-BE49-F238E27FC236}">
                <a16:creationId xmlns:a16="http://schemas.microsoft.com/office/drawing/2014/main" id="{4C6372E3-9B97-48B7-B395-610ACD5D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864" y="2892166"/>
            <a:ext cx="1091793" cy="1091793"/>
          </a:xfrm>
          <a:prstGeom prst="rect">
            <a:avLst/>
          </a:prstGeom>
        </p:spPr>
      </p:pic>
      <p:pic>
        <p:nvPicPr>
          <p:cNvPr id="22" name="Picture 21" descr="Icon&#10;&#10;Description automatically generated">
            <a:extLst>
              <a:ext uri="{FF2B5EF4-FFF2-40B4-BE49-F238E27FC236}">
                <a16:creationId xmlns:a16="http://schemas.microsoft.com/office/drawing/2014/main" id="{27A2CF5C-6BB3-47E3-A381-41C6E9FB0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1361" y="2892166"/>
            <a:ext cx="1091793" cy="1091793"/>
          </a:xfrm>
          <a:prstGeom prst="rect">
            <a:avLst/>
          </a:prstGeom>
        </p:spPr>
      </p:pic>
    </p:spTree>
    <p:extLst>
      <p:ext uri="{BB962C8B-B14F-4D97-AF65-F5344CB8AC3E}">
        <p14:creationId xmlns:p14="http://schemas.microsoft.com/office/powerpoint/2010/main" val="211385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342C-EB7F-4A47-9D71-9E154D57AE13}"/>
              </a:ext>
            </a:extLst>
          </p:cNvPr>
          <p:cNvSpPr>
            <a:spLocks noGrp="1"/>
          </p:cNvSpPr>
          <p:nvPr>
            <p:ph type="title"/>
          </p:nvPr>
        </p:nvSpPr>
        <p:spPr>
          <a:xfrm>
            <a:off x="838200" y="365125"/>
            <a:ext cx="6033655" cy="1325563"/>
          </a:xfrm>
          <a:solidFill>
            <a:srgbClr val="00BCD4">
              <a:alpha val="80000"/>
            </a:srgbClr>
          </a:solidFill>
        </p:spPr>
        <p:txBody>
          <a:bodyPr/>
          <a:lstStyle/>
          <a:p>
            <a:r>
              <a:rPr lang="nl-NL" u="sng" dirty="0">
                <a:solidFill>
                  <a:schemeClr val="bg1"/>
                </a:solidFill>
                <a:uFill>
                  <a:solidFill>
                    <a:schemeClr val="bg1"/>
                  </a:solidFill>
                </a:uFill>
              </a:rPr>
              <a:t>Waarom</a:t>
            </a:r>
            <a:r>
              <a:rPr lang="en-US" u="sng" dirty="0">
                <a:solidFill>
                  <a:schemeClr val="bg1"/>
                </a:solidFill>
                <a:uFill>
                  <a:solidFill>
                    <a:schemeClr val="bg1"/>
                  </a:solidFill>
                </a:uFill>
              </a:rPr>
              <a:t> </a:t>
            </a:r>
            <a:r>
              <a:rPr lang="en-US" b="1" u="sng" dirty="0">
                <a:solidFill>
                  <a:schemeClr val="bg1"/>
                </a:solidFill>
                <a:uFill>
                  <a:solidFill>
                    <a:schemeClr val="bg1"/>
                  </a:solidFill>
                </a:uFill>
              </a:rPr>
              <a:t>Fair</a:t>
            </a:r>
            <a:r>
              <a:rPr lang="en-US" u="sng" dirty="0">
                <a:solidFill>
                  <a:schemeClr val="bg1"/>
                </a:solidFill>
                <a:uFill>
                  <a:solidFill>
                    <a:schemeClr val="bg1"/>
                  </a:solidFill>
                </a:uFill>
              </a:rPr>
              <a:t>Shares</a:t>
            </a:r>
            <a:endParaRPr lang="LID4096" u="sng" dirty="0">
              <a:solidFill>
                <a:schemeClr val="bg1"/>
              </a:solidFill>
              <a:uFill>
                <a:solidFill>
                  <a:schemeClr val="bg1"/>
                </a:solidFill>
              </a:uFill>
            </a:endParaRPr>
          </a:p>
        </p:txBody>
      </p:sp>
      <p:graphicFrame>
        <p:nvGraphicFramePr>
          <p:cNvPr id="14" name="Diagram 13">
            <a:extLst>
              <a:ext uri="{FF2B5EF4-FFF2-40B4-BE49-F238E27FC236}">
                <a16:creationId xmlns:a16="http://schemas.microsoft.com/office/drawing/2014/main" id="{3371FD03-4A44-4756-A036-50D2CBCE50C4}"/>
              </a:ext>
            </a:extLst>
          </p:cNvPr>
          <p:cNvGraphicFramePr/>
          <p:nvPr>
            <p:extLst>
              <p:ext uri="{D42A27DB-BD31-4B8C-83A1-F6EECF244321}">
                <p14:modId xmlns:p14="http://schemas.microsoft.com/office/powerpoint/2010/main" val="2776265074"/>
              </p:ext>
            </p:extLst>
          </p:nvPr>
        </p:nvGraphicFramePr>
        <p:xfrm>
          <a:off x="838200" y="1690688"/>
          <a:ext cx="10515600" cy="5167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705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2B21-1AAF-4927-B064-F90FD4923B36}"/>
              </a:ext>
            </a:extLst>
          </p:cNvPr>
          <p:cNvSpPr>
            <a:spLocks noGrp="1"/>
          </p:cNvSpPr>
          <p:nvPr>
            <p:ph type="title"/>
          </p:nvPr>
        </p:nvSpPr>
        <p:spPr/>
        <p:txBody>
          <a:bodyPr/>
          <a:lstStyle/>
          <a:p>
            <a:r>
              <a:rPr lang="nl-NL" u="sng" dirty="0">
                <a:uFill>
                  <a:solidFill>
                    <a:srgbClr val="00BCD4"/>
                  </a:solidFill>
                </a:uFill>
              </a:rPr>
              <a:t>De Markt</a:t>
            </a:r>
          </a:p>
        </p:txBody>
      </p:sp>
      <p:sp>
        <p:nvSpPr>
          <p:cNvPr id="3" name="Content Placeholder 2">
            <a:extLst>
              <a:ext uri="{FF2B5EF4-FFF2-40B4-BE49-F238E27FC236}">
                <a16:creationId xmlns:a16="http://schemas.microsoft.com/office/drawing/2014/main" id="{04853EFF-99BB-48F2-BCF6-731C7C51A47E}"/>
              </a:ext>
            </a:extLst>
          </p:cNvPr>
          <p:cNvSpPr>
            <a:spLocks noGrp="1"/>
          </p:cNvSpPr>
          <p:nvPr>
            <p:ph idx="1"/>
          </p:nvPr>
        </p:nvSpPr>
        <p:spPr/>
        <p:txBody>
          <a:bodyPr/>
          <a:lstStyle/>
          <a:p>
            <a:pPr marL="0" indent="0">
              <a:buNone/>
            </a:pPr>
            <a:r>
              <a:rPr lang="nl-NL" dirty="0"/>
              <a:t>Een</a:t>
            </a:r>
            <a:r>
              <a:rPr lang="nl-NL" b="1" dirty="0"/>
              <a:t> Nederlander huishouden </a:t>
            </a:r>
            <a:r>
              <a:rPr lang="nl-NL" dirty="0"/>
              <a:t>stoot per jaar 20 ton CO</a:t>
            </a:r>
            <a:r>
              <a:rPr lang="nl-NL" baseline="-25000" dirty="0"/>
              <a:t>2</a:t>
            </a:r>
            <a:r>
              <a:rPr lang="nl-NL" dirty="0"/>
              <a:t> uit</a:t>
            </a:r>
          </a:p>
          <a:p>
            <a:pPr marL="0" indent="0">
              <a:buNone/>
            </a:pPr>
            <a:r>
              <a:rPr lang="nl-NL" dirty="0"/>
              <a:t>Er zijn </a:t>
            </a:r>
            <a:r>
              <a:rPr lang="nl-NL" b="1" dirty="0"/>
              <a:t>7.9 miljoen</a:t>
            </a:r>
            <a:r>
              <a:rPr lang="nl-NL" dirty="0"/>
              <a:t> huishoudens</a:t>
            </a:r>
          </a:p>
          <a:p>
            <a:pPr marL="0" indent="0">
              <a:buNone/>
            </a:pPr>
            <a:r>
              <a:rPr lang="nl-NL" dirty="0"/>
              <a:t>De</a:t>
            </a:r>
            <a:r>
              <a:rPr lang="nl-NL" b="1" dirty="0"/>
              <a:t> kosten van de uitstoot </a:t>
            </a:r>
            <a:r>
              <a:rPr lang="nl-NL" dirty="0"/>
              <a:t>van een ton CO</a:t>
            </a:r>
            <a:r>
              <a:rPr lang="nl-NL" baseline="-25000" dirty="0"/>
              <a:t>2</a:t>
            </a:r>
            <a:r>
              <a:rPr lang="nl-NL" dirty="0"/>
              <a:t> zijn €50</a:t>
            </a:r>
          </a:p>
          <a:p>
            <a:pPr marL="0" indent="0">
              <a:buNone/>
            </a:pPr>
            <a:endParaRPr lang="nl-NL" dirty="0"/>
          </a:p>
        </p:txBody>
      </p:sp>
      <p:sp>
        <p:nvSpPr>
          <p:cNvPr id="15" name="TextBox 14">
            <a:extLst>
              <a:ext uri="{FF2B5EF4-FFF2-40B4-BE49-F238E27FC236}">
                <a16:creationId xmlns:a16="http://schemas.microsoft.com/office/drawing/2014/main" id="{D3174EDB-4285-42A4-BB69-515B45CCB5F6}"/>
              </a:ext>
            </a:extLst>
          </p:cNvPr>
          <p:cNvSpPr txBox="1"/>
          <p:nvPr/>
        </p:nvSpPr>
        <p:spPr>
          <a:xfrm>
            <a:off x="6791325" y="4001294"/>
            <a:ext cx="3486150" cy="1384995"/>
          </a:xfrm>
          <a:prstGeom prst="rect">
            <a:avLst/>
          </a:prstGeom>
          <a:noFill/>
        </p:spPr>
        <p:txBody>
          <a:bodyPr wrap="square">
            <a:spAutoFit/>
          </a:bodyPr>
          <a:lstStyle/>
          <a:p>
            <a:pPr marL="0" indent="0">
              <a:buNone/>
            </a:pPr>
            <a:r>
              <a:rPr lang="nl-NL" sz="2800" dirty="0">
                <a:latin typeface="Nunito" panose="00000500000000000000" pitchFamily="2" charset="0"/>
              </a:rPr>
              <a:t>De omvang van de </a:t>
            </a:r>
            <a:r>
              <a:rPr lang="nl-NL" sz="2800" b="1" dirty="0">
                <a:latin typeface="Nunito" panose="00000500000000000000" pitchFamily="2" charset="0"/>
              </a:rPr>
              <a:t>consumentenmarkt </a:t>
            </a:r>
            <a:r>
              <a:rPr lang="nl-NL" sz="2800" dirty="0">
                <a:latin typeface="Nunito" panose="00000500000000000000" pitchFamily="2" charset="0"/>
              </a:rPr>
              <a:t>per jaar</a:t>
            </a:r>
          </a:p>
        </p:txBody>
      </p:sp>
      <p:sp>
        <p:nvSpPr>
          <p:cNvPr id="17" name="TextBox 16">
            <a:extLst>
              <a:ext uri="{FF2B5EF4-FFF2-40B4-BE49-F238E27FC236}">
                <a16:creationId xmlns:a16="http://schemas.microsoft.com/office/drawing/2014/main" id="{1A4350C9-ABD5-4C38-B5A1-057296AF021B}"/>
              </a:ext>
            </a:extLst>
          </p:cNvPr>
          <p:cNvSpPr txBox="1"/>
          <p:nvPr/>
        </p:nvSpPr>
        <p:spPr>
          <a:xfrm>
            <a:off x="3048000" y="4185959"/>
            <a:ext cx="3743325" cy="1015663"/>
          </a:xfrm>
          <a:prstGeom prst="rect">
            <a:avLst/>
          </a:prstGeom>
          <a:noFill/>
        </p:spPr>
        <p:txBody>
          <a:bodyPr wrap="square">
            <a:spAutoFit/>
          </a:bodyPr>
          <a:lstStyle/>
          <a:p>
            <a:r>
              <a:rPr lang="nl-NL" sz="6000" dirty="0">
                <a:latin typeface="Nunito" panose="00000500000000000000" pitchFamily="2" charset="0"/>
              </a:rPr>
              <a:t>€8 miljard</a:t>
            </a:r>
          </a:p>
        </p:txBody>
      </p:sp>
    </p:spTree>
    <p:extLst>
      <p:ext uri="{BB962C8B-B14F-4D97-AF65-F5344CB8AC3E}">
        <p14:creationId xmlns:p14="http://schemas.microsoft.com/office/powerpoint/2010/main" val="2304053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D783-AA9D-4B42-855D-0B63EA736A73}"/>
              </a:ext>
            </a:extLst>
          </p:cNvPr>
          <p:cNvSpPr>
            <a:spLocks noGrp="1"/>
          </p:cNvSpPr>
          <p:nvPr>
            <p:ph type="title"/>
          </p:nvPr>
        </p:nvSpPr>
        <p:spPr/>
        <p:txBody>
          <a:bodyPr/>
          <a:lstStyle/>
          <a:p>
            <a:r>
              <a:rPr lang="en-US" u="sng" dirty="0">
                <a:uFill>
                  <a:solidFill>
                    <a:srgbClr val="00BCD4"/>
                  </a:solidFill>
                </a:uFill>
              </a:rPr>
              <a:t>De App</a:t>
            </a:r>
            <a:endParaRPr lang="LID4096" u="sng" dirty="0">
              <a:uFill>
                <a:solidFill>
                  <a:srgbClr val="00BCD4"/>
                </a:solidFill>
              </a:uFill>
            </a:endParaRPr>
          </a:p>
        </p:txBody>
      </p:sp>
      <p:pic>
        <p:nvPicPr>
          <p:cNvPr id="9" name="Content Placeholder 8" descr="Graphical user interface, application&#10;&#10;Description automatically generated">
            <a:extLst>
              <a:ext uri="{FF2B5EF4-FFF2-40B4-BE49-F238E27FC236}">
                <a16:creationId xmlns:a16="http://schemas.microsoft.com/office/drawing/2014/main" id="{0E68B94F-804D-48ED-B335-C0A05341ED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2400" y="685800"/>
            <a:ext cx="2535010" cy="548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0">
            <a:scrgbClr r="0" g="0" b="0"/>
          </a:lnRef>
          <a:fillRef idx="0">
            <a:scrgbClr r="0" g="0" b="0"/>
          </a:fillRef>
          <a:effectRef idx="0">
            <a:scrgbClr r="0" g="0" b="0"/>
          </a:effectRef>
          <a:fontRef idx="minor">
            <a:schemeClr val="dk1"/>
          </a:fontRef>
        </p:style>
      </p:pic>
      <p:sp>
        <p:nvSpPr>
          <p:cNvPr id="16" name="TextBox 15">
            <a:extLst>
              <a:ext uri="{FF2B5EF4-FFF2-40B4-BE49-F238E27FC236}">
                <a16:creationId xmlns:a16="http://schemas.microsoft.com/office/drawing/2014/main" id="{BC3ADF9B-3AE0-41FF-8253-D2E52758BF19}"/>
              </a:ext>
            </a:extLst>
          </p:cNvPr>
          <p:cNvSpPr txBox="1"/>
          <p:nvPr/>
        </p:nvSpPr>
        <p:spPr>
          <a:xfrm>
            <a:off x="2688647" y="2951946"/>
            <a:ext cx="4293177" cy="1384995"/>
          </a:xfrm>
          <a:prstGeom prst="rect">
            <a:avLst/>
          </a:prstGeom>
          <a:noFill/>
        </p:spPr>
        <p:txBody>
          <a:bodyPr wrap="square" rtlCol="0">
            <a:spAutoFit/>
          </a:bodyPr>
          <a:lstStyle/>
          <a:p>
            <a:pPr algn="ctr"/>
            <a:r>
              <a:rPr lang="nl-NL" sz="2800" dirty="0">
                <a:latin typeface="Nunito" panose="00000500000000000000" pitchFamily="2" charset="0"/>
              </a:rPr>
              <a:t>Vergelijk de uitstoot van je dagelijkse keuzes per categorie</a:t>
            </a:r>
          </a:p>
        </p:txBody>
      </p:sp>
    </p:spTree>
    <p:extLst>
      <p:ext uri="{BB962C8B-B14F-4D97-AF65-F5344CB8AC3E}">
        <p14:creationId xmlns:p14="http://schemas.microsoft.com/office/powerpoint/2010/main" val="278284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D783-AA9D-4B42-855D-0B63EA736A73}"/>
              </a:ext>
            </a:extLst>
          </p:cNvPr>
          <p:cNvSpPr>
            <a:spLocks noGrp="1"/>
          </p:cNvSpPr>
          <p:nvPr>
            <p:ph type="title"/>
          </p:nvPr>
        </p:nvSpPr>
        <p:spPr/>
        <p:txBody>
          <a:bodyPr/>
          <a:lstStyle/>
          <a:p>
            <a:r>
              <a:rPr lang="en-US" u="sng" dirty="0">
                <a:uFill>
                  <a:solidFill>
                    <a:srgbClr val="00BCD4"/>
                  </a:solidFill>
                </a:uFill>
              </a:rPr>
              <a:t>De App</a:t>
            </a:r>
            <a:endParaRPr lang="LID4096" u="sng" dirty="0">
              <a:uFill>
                <a:solidFill>
                  <a:srgbClr val="00BCD4"/>
                </a:solidFill>
              </a:uFill>
            </a:endParaRPr>
          </a:p>
        </p:txBody>
      </p:sp>
      <p:sp>
        <p:nvSpPr>
          <p:cNvPr id="16" name="TextBox 15">
            <a:extLst>
              <a:ext uri="{FF2B5EF4-FFF2-40B4-BE49-F238E27FC236}">
                <a16:creationId xmlns:a16="http://schemas.microsoft.com/office/drawing/2014/main" id="{BC3ADF9B-3AE0-41FF-8253-D2E52758BF19}"/>
              </a:ext>
            </a:extLst>
          </p:cNvPr>
          <p:cNvSpPr txBox="1"/>
          <p:nvPr/>
        </p:nvSpPr>
        <p:spPr>
          <a:xfrm>
            <a:off x="2428876" y="2951946"/>
            <a:ext cx="4657724" cy="1384995"/>
          </a:xfrm>
          <a:prstGeom prst="rect">
            <a:avLst/>
          </a:prstGeom>
          <a:noFill/>
        </p:spPr>
        <p:txBody>
          <a:bodyPr wrap="square" rtlCol="0">
            <a:spAutoFit/>
          </a:bodyPr>
          <a:lstStyle/>
          <a:p>
            <a:pPr algn="ctr"/>
            <a:r>
              <a:rPr lang="nl-NL" sz="2800" dirty="0">
                <a:latin typeface="Nunito" panose="00000500000000000000" pitchFamily="2" charset="0"/>
              </a:rPr>
              <a:t>Haal CO</a:t>
            </a:r>
            <a:r>
              <a:rPr lang="nl-NL" sz="2800" baseline="-25000" dirty="0">
                <a:latin typeface="Nunito" panose="00000500000000000000" pitchFamily="2" charset="0"/>
              </a:rPr>
              <a:t>2</a:t>
            </a:r>
            <a:r>
              <a:rPr lang="nl-NL" sz="2800" dirty="0">
                <a:latin typeface="Nunito" panose="00000500000000000000" pitchFamily="2" charset="0"/>
              </a:rPr>
              <a:t> uit de lucht met een tik op de knop</a:t>
            </a:r>
          </a:p>
          <a:p>
            <a:pPr algn="ctr"/>
            <a:r>
              <a:rPr lang="nl-NL" sz="2800" dirty="0">
                <a:latin typeface="Nunito" panose="00000500000000000000" pitchFamily="2" charset="0"/>
              </a:rPr>
              <a:t>(of neem een abonnement)</a:t>
            </a:r>
          </a:p>
        </p:txBody>
      </p:sp>
      <p:pic>
        <p:nvPicPr>
          <p:cNvPr id="8" name="Picture 7" descr="Application&#10;&#10;Description automatically generated">
            <a:extLst>
              <a:ext uri="{FF2B5EF4-FFF2-40B4-BE49-F238E27FC236}">
                <a16:creationId xmlns:a16="http://schemas.microsoft.com/office/drawing/2014/main" id="{1FBE7051-F8B3-4E00-B600-32FCCD8FA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685800"/>
            <a:ext cx="2535011" cy="548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248762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D783-AA9D-4B42-855D-0B63EA736A73}"/>
              </a:ext>
            </a:extLst>
          </p:cNvPr>
          <p:cNvSpPr>
            <a:spLocks noGrp="1"/>
          </p:cNvSpPr>
          <p:nvPr>
            <p:ph type="title"/>
          </p:nvPr>
        </p:nvSpPr>
        <p:spPr/>
        <p:txBody>
          <a:bodyPr/>
          <a:lstStyle/>
          <a:p>
            <a:r>
              <a:rPr lang="en-US" u="sng" dirty="0">
                <a:uFill>
                  <a:solidFill>
                    <a:srgbClr val="00BCD4"/>
                  </a:solidFill>
                </a:uFill>
              </a:rPr>
              <a:t>De App</a:t>
            </a:r>
            <a:endParaRPr lang="LID4096" u="sng" dirty="0">
              <a:uFill>
                <a:solidFill>
                  <a:srgbClr val="00BCD4"/>
                </a:solidFill>
              </a:uFill>
            </a:endParaRPr>
          </a:p>
        </p:txBody>
      </p:sp>
      <p:sp>
        <p:nvSpPr>
          <p:cNvPr id="16" name="TextBox 15">
            <a:extLst>
              <a:ext uri="{FF2B5EF4-FFF2-40B4-BE49-F238E27FC236}">
                <a16:creationId xmlns:a16="http://schemas.microsoft.com/office/drawing/2014/main" id="{BC3ADF9B-3AE0-41FF-8253-D2E52758BF19}"/>
              </a:ext>
            </a:extLst>
          </p:cNvPr>
          <p:cNvSpPr txBox="1"/>
          <p:nvPr/>
        </p:nvSpPr>
        <p:spPr>
          <a:xfrm>
            <a:off x="2688647" y="2951946"/>
            <a:ext cx="4293177" cy="1384995"/>
          </a:xfrm>
          <a:prstGeom prst="rect">
            <a:avLst/>
          </a:prstGeom>
          <a:noFill/>
        </p:spPr>
        <p:txBody>
          <a:bodyPr wrap="square" rtlCol="0">
            <a:spAutoFit/>
          </a:bodyPr>
          <a:lstStyle/>
          <a:p>
            <a:pPr algn="ctr"/>
            <a:r>
              <a:rPr lang="nl-NL" sz="2800" dirty="0">
                <a:latin typeface="Nunito" panose="00000500000000000000" pitchFamily="2" charset="0"/>
              </a:rPr>
              <a:t>Betaal gemakkelijk met iDeal, Apple &amp; Google Pay, of creditcard</a:t>
            </a:r>
            <a:endParaRPr lang="nl-NL" sz="2800" baseline="-25000" dirty="0">
              <a:latin typeface="Nunito" panose="00000500000000000000" pitchFamily="2" charset="0"/>
            </a:endParaRPr>
          </a:p>
        </p:txBody>
      </p:sp>
      <p:pic>
        <p:nvPicPr>
          <p:cNvPr id="5" name="Picture 4" descr="A picture containing graphical user interface&#10;&#10;Description automatically generated">
            <a:extLst>
              <a:ext uri="{FF2B5EF4-FFF2-40B4-BE49-F238E27FC236}">
                <a16:creationId xmlns:a16="http://schemas.microsoft.com/office/drawing/2014/main" id="{A620B4DD-6808-4D79-93DE-1677F1C56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685799"/>
            <a:ext cx="2535011" cy="5486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style>
          <a:lnRef idx="0">
            <a:scrgbClr r="0" g="0" b="0"/>
          </a:lnRef>
          <a:fillRef idx="0">
            <a:scrgbClr r="0" g="0" b="0"/>
          </a:fillRef>
          <a:effectRef idx="0">
            <a:scrgbClr r="0" g="0" b="0"/>
          </a:effectRef>
          <a:fontRef idx="minor">
            <a:schemeClr val="dk1"/>
          </a:fontRef>
        </p:style>
      </p:pic>
      <p:pic>
        <p:nvPicPr>
          <p:cNvPr id="4" name="Picture 3" descr="Logo, icon&#10;&#10;Description automatically generated">
            <a:extLst>
              <a:ext uri="{FF2B5EF4-FFF2-40B4-BE49-F238E27FC236}">
                <a16:creationId xmlns:a16="http://schemas.microsoft.com/office/drawing/2014/main" id="{2ABD831F-6DE8-43E0-8E40-660F0ECFC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54" y="6333647"/>
            <a:ext cx="922084" cy="365760"/>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F3018A60-2F83-4BB4-8A3F-B0AE72DDA8A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1435" b="11435"/>
          <a:stretch/>
        </p:blipFill>
        <p:spPr>
          <a:xfrm>
            <a:off x="151201" y="6333647"/>
            <a:ext cx="474205" cy="365760"/>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6A922CF2-8E4D-4191-8081-48ECEFFA0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9186" y="6333647"/>
            <a:ext cx="892098" cy="365760"/>
          </a:xfrm>
          <a:prstGeom prst="rect">
            <a:avLst/>
          </a:prstGeom>
        </p:spPr>
      </p:pic>
    </p:spTree>
    <p:extLst>
      <p:ext uri="{BB962C8B-B14F-4D97-AF65-F5344CB8AC3E}">
        <p14:creationId xmlns:p14="http://schemas.microsoft.com/office/powerpoint/2010/main" val="2493568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1664</TotalTime>
  <Words>694</Words>
  <Application>Microsoft Office PowerPoint</Application>
  <PresentationFormat>Widescreen</PresentationFormat>
  <Paragraphs>100</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Montserrat Alternates</vt:lpstr>
      <vt:lpstr>Nunito</vt:lpstr>
      <vt:lpstr>Office Theme</vt:lpstr>
      <vt:lpstr>FairShares Pitch Deck</vt:lpstr>
      <vt:lpstr>Welkom</vt:lpstr>
      <vt:lpstr>Het Probleem</vt:lpstr>
      <vt:lpstr>Onze Oplossing</vt:lpstr>
      <vt:lpstr>Waarom FairShares</vt:lpstr>
      <vt:lpstr>De Markt</vt:lpstr>
      <vt:lpstr>De App</vt:lpstr>
      <vt:lpstr>De App</vt:lpstr>
      <vt:lpstr>De App</vt:lpstr>
      <vt:lpstr>De App</vt:lpstr>
      <vt:lpstr>Onze Toekomstplannen</vt:lpstr>
      <vt:lpstr>Bedrijfsmodel</vt:lpstr>
      <vt:lpstr>Het Team</vt:lpstr>
      <vt:lpstr>In het Nieuws</vt:lpstr>
      <vt:lpstr>Financiën</vt:lpstr>
      <vt:lpstr>FairShares Pitch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FairShares Pitch Deck</dc:title>
  <dc:creator>Bram Visser</dc:creator>
  <cp:lastModifiedBy>Bram Visser</cp:lastModifiedBy>
  <cp:revision>5</cp:revision>
  <dcterms:created xsi:type="dcterms:W3CDTF">2021-08-03T12:41:37Z</dcterms:created>
  <dcterms:modified xsi:type="dcterms:W3CDTF">2021-08-05T15:20:26Z</dcterms:modified>
</cp:coreProperties>
</file>